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9" r:id="rId4"/>
  </p:sldMasterIdLst>
  <p:notesMasterIdLst>
    <p:notesMasterId r:id="rId9"/>
  </p:notesMasterIdLst>
  <p:sldIdLst>
    <p:sldId id="407" r:id="rId5"/>
    <p:sldId id="530" r:id="rId6"/>
    <p:sldId id="471" r:id="rId7"/>
    <p:sldId id="527" r:id="rId8"/>
    <p:sldId id="499" r:id="rId10"/>
    <p:sldId id="501" r:id="rId11"/>
    <p:sldId id="503" r:id="rId12"/>
    <p:sldId id="535" r:id="rId13"/>
    <p:sldId id="506" r:id="rId14"/>
    <p:sldId id="474" r:id="rId15"/>
    <p:sldId id="591" r:id="rId16"/>
    <p:sldId id="532" r:id="rId17"/>
    <p:sldId id="533" r:id="rId18"/>
    <p:sldId id="536" r:id="rId19"/>
    <p:sldId id="537" r:id="rId20"/>
    <p:sldId id="562" r:id="rId21"/>
    <p:sldId id="479" r:id="rId22"/>
    <p:sldId id="480" r:id="rId23"/>
    <p:sldId id="481" r:id="rId24"/>
    <p:sldId id="534" r:id="rId25"/>
    <p:sldId id="483" r:id="rId26"/>
    <p:sldId id="484" r:id="rId27"/>
    <p:sldId id="485" r:id="rId28"/>
    <p:sldId id="494" r:id="rId29"/>
    <p:sldId id="546" r:id="rId30"/>
    <p:sldId id="547" r:id="rId31"/>
    <p:sldId id="524"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516C"/>
    <a:srgbClr val="2F3D51"/>
    <a:srgbClr val="FFCC00"/>
    <a:srgbClr val="98AF11"/>
    <a:srgbClr val="120D77"/>
    <a:srgbClr val="657489"/>
    <a:srgbClr val="B3C93D"/>
    <a:srgbClr val="A5A5A5"/>
    <a:srgbClr val="8490A1"/>
    <a:srgbClr val="FFCC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43" autoAdjust="0"/>
    <p:restoredTop sz="94660" autoAdjust="0"/>
  </p:normalViewPr>
  <p:slideViewPr>
    <p:cSldViewPr snapToGrid="0">
      <p:cViewPr varScale="1">
        <p:scale>
          <a:sx n="106" d="100"/>
          <a:sy n="106" d="100"/>
        </p:scale>
        <p:origin x="-78" y="-180"/>
      </p:cViewPr>
      <p:guideLst>
        <p:guide orient="horz" pos="2393"/>
        <p:guide pos="395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CE0EF32-F9B9-4A4F-A45C-23EA0110B48E}"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zh-CN" altLang="en-US"/>
        </a:p>
      </dgm:t>
    </dgm:pt>
    <dgm:pt modelId="{D0E536FB-90D7-467A-8F4D-A03626BCE506}">
      <dgm:prSet phldrT="[文本]"/>
      <dgm:spPr>
        <a:solidFill>
          <a:schemeClr val="accent6">
            <a:lumMod val="60000"/>
            <a:lumOff val="40000"/>
          </a:schemeClr>
        </a:solidFill>
      </dgm:spPr>
      <dgm:t>
        <a:bodyPr/>
        <a:lstStyle/>
        <a:p>
          <a:r>
            <a:rPr lang="zh-CN" altLang="en-US" dirty="0"/>
            <a:t>科研</a:t>
          </a:r>
        </a:p>
      </dgm:t>
    </dgm:pt>
    <dgm:pt modelId="{8C50C40F-E741-43B4-B946-87DD9CE7FBD9}" cxnId="{9C5D5601-E5C8-4A50-9451-DDF7A88B1EEA}" type="parTrans">
      <dgm:prSet/>
      <dgm:spPr/>
      <dgm:t>
        <a:bodyPr/>
        <a:lstStyle/>
        <a:p>
          <a:endParaRPr lang="zh-CN" altLang="en-US"/>
        </a:p>
      </dgm:t>
    </dgm:pt>
    <dgm:pt modelId="{6B786A11-39BC-42A7-8C1B-A36A58997A00}" cxnId="{9C5D5601-E5C8-4A50-9451-DDF7A88B1EEA}" type="sibTrans">
      <dgm:prSet/>
      <dgm:spPr/>
      <dgm:t>
        <a:bodyPr/>
        <a:lstStyle/>
        <a:p>
          <a:endParaRPr lang="zh-CN" altLang="en-US"/>
        </a:p>
      </dgm:t>
    </dgm:pt>
    <dgm:pt modelId="{E5195413-FA40-4FBD-A5F6-B7D668668763}">
      <dgm:prSet phldrT="[文本]"/>
      <dgm:spPr>
        <a:solidFill>
          <a:schemeClr val="accent3">
            <a:lumMod val="60000"/>
            <a:lumOff val="40000"/>
          </a:schemeClr>
        </a:solidFill>
      </dgm:spPr>
      <dgm:t>
        <a:bodyPr/>
        <a:lstStyle/>
        <a:p>
          <a:r>
            <a:rPr lang="zh-CN" altLang="en-US" dirty="0"/>
            <a:t>生产</a:t>
          </a:r>
        </a:p>
      </dgm:t>
    </dgm:pt>
    <dgm:pt modelId="{7A54F35F-C26E-4AE0-A6F3-95480E0C08F4}" cxnId="{9ABA3A1E-5D7D-475B-9AC1-0FE0321DF181}" type="parTrans">
      <dgm:prSet/>
      <dgm:spPr/>
      <dgm:t>
        <a:bodyPr/>
        <a:lstStyle/>
        <a:p>
          <a:endParaRPr lang="zh-CN" altLang="en-US"/>
        </a:p>
      </dgm:t>
    </dgm:pt>
    <dgm:pt modelId="{8CFDF98A-F474-4E30-ACA7-9A6A58EB332E}" cxnId="{9ABA3A1E-5D7D-475B-9AC1-0FE0321DF181}" type="sibTrans">
      <dgm:prSet/>
      <dgm:spPr/>
      <dgm:t>
        <a:bodyPr/>
        <a:lstStyle/>
        <a:p>
          <a:endParaRPr lang="zh-CN" altLang="en-US"/>
        </a:p>
      </dgm:t>
    </dgm:pt>
    <dgm:pt modelId="{45E58D94-E112-493C-A22B-C12F4B4EEFE6}">
      <dgm:prSet phldrT="[文本]"/>
      <dgm:spPr>
        <a:solidFill>
          <a:schemeClr val="bg2">
            <a:lumMod val="75000"/>
          </a:schemeClr>
        </a:solidFill>
      </dgm:spPr>
      <dgm:t>
        <a:bodyPr/>
        <a:lstStyle/>
        <a:p>
          <a:r>
            <a:rPr lang="zh-CN" altLang="en-US" dirty="0"/>
            <a:t>开发</a:t>
          </a:r>
        </a:p>
      </dgm:t>
    </dgm:pt>
    <dgm:pt modelId="{09C2F2AC-A8D5-4594-9C86-DBBE6DE3093B}" cxnId="{14FFF59E-75BB-4AE9-A9C9-31E152CE2C1C}" type="parTrans">
      <dgm:prSet/>
      <dgm:spPr/>
      <dgm:t>
        <a:bodyPr/>
        <a:lstStyle/>
        <a:p>
          <a:endParaRPr lang="zh-CN" altLang="en-US"/>
        </a:p>
      </dgm:t>
    </dgm:pt>
    <dgm:pt modelId="{B016D7AE-BCE9-45D3-925B-4A514AAFCF41}" cxnId="{14FFF59E-75BB-4AE9-A9C9-31E152CE2C1C}" type="sibTrans">
      <dgm:prSet/>
      <dgm:spPr/>
      <dgm:t>
        <a:bodyPr/>
        <a:lstStyle/>
        <a:p>
          <a:endParaRPr lang="zh-CN" altLang="en-US"/>
        </a:p>
      </dgm:t>
    </dgm:pt>
    <dgm:pt modelId="{D536874F-4824-4FDE-954C-6ED8AD5F4266}">
      <dgm:prSet phldrT="[文本]"/>
      <dgm:spPr>
        <a:solidFill>
          <a:schemeClr val="accent2">
            <a:lumMod val="60000"/>
            <a:lumOff val="40000"/>
          </a:schemeClr>
        </a:solidFill>
      </dgm:spPr>
      <dgm:t>
        <a:bodyPr/>
        <a:lstStyle/>
        <a:p>
          <a:r>
            <a:rPr lang="zh-CN" altLang="en-US" dirty="0"/>
            <a:t>销售</a:t>
          </a:r>
        </a:p>
      </dgm:t>
    </dgm:pt>
    <dgm:pt modelId="{B4427EFD-1FA8-45EA-92F0-44F6606DEB42}" cxnId="{12646F11-62C1-4631-A9BF-E136F805A7C1}" type="parTrans">
      <dgm:prSet/>
      <dgm:spPr/>
      <dgm:t>
        <a:bodyPr/>
        <a:lstStyle/>
        <a:p>
          <a:endParaRPr lang="zh-CN" altLang="en-US"/>
        </a:p>
      </dgm:t>
    </dgm:pt>
    <dgm:pt modelId="{F77C930D-7AEA-4378-AAA7-6232289C04C5}" cxnId="{12646F11-62C1-4631-A9BF-E136F805A7C1}" type="sibTrans">
      <dgm:prSet/>
      <dgm:spPr/>
      <dgm:t>
        <a:bodyPr/>
        <a:lstStyle/>
        <a:p>
          <a:endParaRPr lang="zh-CN" altLang="en-US"/>
        </a:p>
      </dgm:t>
    </dgm:pt>
    <dgm:pt modelId="{B2360144-F8AC-4DE0-9C64-F2D67A6A0DA6}" type="pres">
      <dgm:prSet presAssocID="{8CE0EF32-F9B9-4A4F-A45C-23EA0110B48E}" presName="cycle" presStyleCnt="0">
        <dgm:presLayoutVars>
          <dgm:dir/>
          <dgm:resizeHandles val="exact"/>
        </dgm:presLayoutVars>
      </dgm:prSet>
      <dgm:spPr/>
      <dgm:t>
        <a:bodyPr/>
        <a:lstStyle/>
        <a:p>
          <a:endParaRPr lang="zh-CN" altLang="en-US"/>
        </a:p>
      </dgm:t>
    </dgm:pt>
    <dgm:pt modelId="{1099009A-748E-48F1-B411-EAE32CE342F5}" type="pres">
      <dgm:prSet presAssocID="{D0E536FB-90D7-467A-8F4D-A03626BCE506}" presName="node" presStyleLbl="node1" presStyleIdx="0" presStyleCnt="4">
        <dgm:presLayoutVars>
          <dgm:bulletEnabled val="1"/>
        </dgm:presLayoutVars>
      </dgm:prSet>
      <dgm:spPr/>
      <dgm:t>
        <a:bodyPr/>
        <a:lstStyle/>
        <a:p>
          <a:endParaRPr lang="zh-CN" altLang="en-US"/>
        </a:p>
      </dgm:t>
    </dgm:pt>
    <dgm:pt modelId="{27344863-0644-4C61-8291-309D3A1A0346}" type="pres">
      <dgm:prSet presAssocID="{D0E536FB-90D7-467A-8F4D-A03626BCE506}" presName="spNode" presStyleCnt="0"/>
      <dgm:spPr/>
    </dgm:pt>
    <dgm:pt modelId="{1EA6122F-97AF-42F6-87A4-8AE643D062BC}" type="pres">
      <dgm:prSet presAssocID="{6B786A11-39BC-42A7-8C1B-A36A58997A00}" presName="sibTrans" presStyleLbl="sibTrans1D1" presStyleIdx="0" presStyleCnt="4"/>
      <dgm:spPr/>
      <dgm:t>
        <a:bodyPr/>
        <a:lstStyle/>
        <a:p>
          <a:endParaRPr lang="zh-CN" altLang="en-US"/>
        </a:p>
      </dgm:t>
    </dgm:pt>
    <dgm:pt modelId="{216B4E8F-2824-4BE2-BED9-C18519D74C19}" type="pres">
      <dgm:prSet presAssocID="{E5195413-FA40-4FBD-A5F6-B7D668668763}" presName="node" presStyleLbl="node1" presStyleIdx="1" presStyleCnt="4">
        <dgm:presLayoutVars>
          <dgm:bulletEnabled val="1"/>
        </dgm:presLayoutVars>
      </dgm:prSet>
      <dgm:spPr/>
      <dgm:t>
        <a:bodyPr/>
        <a:lstStyle/>
        <a:p>
          <a:endParaRPr lang="zh-CN" altLang="en-US"/>
        </a:p>
      </dgm:t>
    </dgm:pt>
    <dgm:pt modelId="{D0EF868F-37A7-431F-9A9C-F7CDE7ED8BF9}" type="pres">
      <dgm:prSet presAssocID="{E5195413-FA40-4FBD-A5F6-B7D668668763}" presName="spNode" presStyleCnt="0"/>
      <dgm:spPr/>
    </dgm:pt>
    <dgm:pt modelId="{6D5D48B3-1D15-457F-98BA-D423AC0975B7}" type="pres">
      <dgm:prSet presAssocID="{8CFDF98A-F474-4E30-ACA7-9A6A58EB332E}" presName="sibTrans" presStyleLbl="sibTrans1D1" presStyleIdx="1" presStyleCnt="4"/>
      <dgm:spPr/>
      <dgm:t>
        <a:bodyPr/>
        <a:lstStyle/>
        <a:p>
          <a:endParaRPr lang="zh-CN" altLang="en-US"/>
        </a:p>
      </dgm:t>
    </dgm:pt>
    <dgm:pt modelId="{1D7D8A2F-B2AB-4141-BC04-FEB2846217B9}" type="pres">
      <dgm:prSet presAssocID="{45E58D94-E112-493C-A22B-C12F4B4EEFE6}" presName="node" presStyleLbl="node1" presStyleIdx="2" presStyleCnt="4">
        <dgm:presLayoutVars>
          <dgm:bulletEnabled val="1"/>
        </dgm:presLayoutVars>
      </dgm:prSet>
      <dgm:spPr/>
      <dgm:t>
        <a:bodyPr/>
        <a:lstStyle/>
        <a:p>
          <a:endParaRPr lang="zh-CN" altLang="en-US"/>
        </a:p>
      </dgm:t>
    </dgm:pt>
    <dgm:pt modelId="{6B0F051D-CE40-4D2A-8D52-DB75418E34E5}" type="pres">
      <dgm:prSet presAssocID="{45E58D94-E112-493C-A22B-C12F4B4EEFE6}" presName="spNode" presStyleCnt="0"/>
      <dgm:spPr/>
    </dgm:pt>
    <dgm:pt modelId="{E0F3A5F6-F644-4DC3-8B72-EECA58526D52}" type="pres">
      <dgm:prSet presAssocID="{B016D7AE-BCE9-45D3-925B-4A514AAFCF41}" presName="sibTrans" presStyleLbl="sibTrans1D1" presStyleIdx="2" presStyleCnt="4"/>
      <dgm:spPr/>
      <dgm:t>
        <a:bodyPr/>
        <a:lstStyle/>
        <a:p>
          <a:endParaRPr lang="zh-CN" altLang="en-US"/>
        </a:p>
      </dgm:t>
    </dgm:pt>
    <dgm:pt modelId="{9DDAAB40-B5A9-4A84-A87D-765228F011AF}" type="pres">
      <dgm:prSet presAssocID="{D536874F-4824-4FDE-954C-6ED8AD5F4266}" presName="node" presStyleLbl="node1" presStyleIdx="3" presStyleCnt="4">
        <dgm:presLayoutVars>
          <dgm:bulletEnabled val="1"/>
        </dgm:presLayoutVars>
      </dgm:prSet>
      <dgm:spPr/>
      <dgm:t>
        <a:bodyPr/>
        <a:lstStyle/>
        <a:p>
          <a:endParaRPr lang="zh-CN" altLang="en-US"/>
        </a:p>
      </dgm:t>
    </dgm:pt>
    <dgm:pt modelId="{235D9D0F-E0AB-4B65-B534-F77115F99DAF}" type="pres">
      <dgm:prSet presAssocID="{D536874F-4824-4FDE-954C-6ED8AD5F4266}" presName="spNode" presStyleCnt="0"/>
      <dgm:spPr/>
    </dgm:pt>
    <dgm:pt modelId="{E800B5E0-2A98-4AD7-BD71-8DC2219E2F69}" type="pres">
      <dgm:prSet presAssocID="{F77C930D-7AEA-4378-AAA7-6232289C04C5}" presName="sibTrans" presStyleLbl="sibTrans1D1" presStyleIdx="3" presStyleCnt="4"/>
      <dgm:spPr/>
      <dgm:t>
        <a:bodyPr/>
        <a:lstStyle/>
        <a:p>
          <a:endParaRPr lang="zh-CN" altLang="en-US"/>
        </a:p>
      </dgm:t>
    </dgm:pt>
  </dgm:ptLst>
  <dgm:cxnLst>
    <dgm:cxn modelId="{6A467631-C467-481B-B1C2-579A99C68341}" type="presOf" srcId="{D536874F-4824-4FDE-954C-6ED8AD5F4266}" destId="{9DDAAB40-B5A9-4A84-A87D-765228F011AF}" srcOrd="0" destOrd="0" presId="urn:microsoft.com/office/officeart/2005/8/layout/cycle5"/>
    <dgm:cxn modelId="{BB137F72-E13F-4AD1-9B4E-B67336A6032F}" type="presOf" srcId="{45E58D94-E112-493C-A22B-C12F4B4EEFE6}" destId="{1D7D8A2F-B2AB-4141-BC04-FEB2846217B9}" srcOrd="0" destOrd="0" presId="urn:microsoft.com/office/officeart/2005/8/layout/cycle5"/>
    <dgm:cxn modelId="{14FFF59E-75BB-4AE9-A9C9-31E152CE2C1C}" srcId="{8CE0EF32-F9B9-4A4F-A45C-23EA0110B48E}" destId="{45E58D94-E112-493C-A22B-C12F4B4EEFE6}" srcOrd="2" destOrd="0" parTransId="{09C2F2AC-A8D5-4594-9C86-DBBE6DE3093B}" sibTransId="{B016D7AE-BCE9-45D3-925B-4A514AAFCF41}"/>
    <dgm:cxn modelId="{61CC8D69-4790-4AC4-9D6B-F27FF5678015}" type="presOf" srcId="{B016D7AE-BCE9-45D3-925B-4A514AAFCF41}" destId="{E0F3A5F6-F644-4DC3-8B72-EECA58526D52}" srcOrd="0" destOrd="0" presId="urn:microsoft.com/office/officeart/2005/8/layout/cycle5"/>
    <dgm:cxn modelId="{12646F11-62C1-4631-A9BF-E136F805A7C1}" srcId="{8CE0EF32-F9B9-4A4F-A45C-23EA0110B48E}" destId="{D536874F-4824-4FDE-954C-6ED8AD5F4266}" srcOrd="3" destOrd="0" parTransId="{B4427EFD-1FA8-45EA-92F0-44F6606DEB42}" sibTransId="{F77C930D-7AEA-4378-AAA7-6232289C04C5}"/>
    <dgm:cxn modelId="{4EE8F6FF-F8DF-41E8-B814-D3B5EF276ADC}" type="presOf" srcId="{F77C930D-7AEA-4378-AAA7-6232289C04C5}" destId="{E800B5E0-2A98-4AD7-BD71-8DC2219E2F69}" srcOrd="0" destOrd="0" presId="urn:microsoft.com/office/officeart/2005/8/layout/cycle5"/>
    <dgm:cxn modelId="{66752D10-EF6B-433B-839A-AE5CA063ED01}" type="presOf" srcId="{E5195413-FA40-4FBD-A5F6-B7D668668763}" destId="{216B4E8F-2824-4BE2-BED9-C18519D74C19}" srcOrd="0" destOrd="0" presId="urn:microsoft.com/office/officeart/2005/8/layout/cycle5"/>
    <dgm:cxn modelId="{9ABA3A1E-5D7D-475B-9AC1-0FE0321DF181}" srcId="{8CE0EF32-F9B9-4A4F-A45C-23EA0110B48E}" destId="{E5195413-FA40-4FBD-A5F6-B7D668668763}" srcOrd="1" destOrd="0" parTransId="{7A54F35F-C26E-4AE0-A6F3-95480E0C08F4}" sibTransId="{8CFDF98A-F474-4E30-ACA7-9A6A58EB332E}"/>
    <dgm:cxn modelId="{F2914D9C-5B10-449E-B535-A64565A8CD75}" type="presOf" srcId="{8CE0EF32-F9B9-4A4F-A45C-23EA0110B48E}" destId="{B2360144-F8AC-4DE0-9C64-F2D67A6A0DA6}" srcOrd="0" destOrd="0" presId="urn:microsoft.com/office/officeart/2005/8/layout/cycle5"/>
    <dgm:cxn modelId="{9C5D5601-E5C8-4A50-9451-DDF7A88B1EEA}" srcId="{8CE0EF32-F9B9-4A4F-A45C-23EA0110B48E}" destId="{D0E536FB-90D7-467A-8F4D-A03626BCE506}" srcOrd="0" destOrd="0" parTransId="{8C50C40F-E741-43B4-B946-87DD9CE7FBD9}" sibTransId="{6B786A11-39BC-42A7-8C1B-A36A58997A00}"/>
    <dgm:cxn modelId="{AA573601-F6E0-42B8-B43C-30A64E1D4322}" type="presOf" srcId="{8CFDF98A-F474-4E30-ACA7-9A6A58EB332E}" destId="{6D5D48B3-1D15-457F-98BA-D423AC0975B7}" srcOrd="0" destOrd="0" presId="urn:microsoft.com/office/officeart/2005/8/layout/cycle5"/>
    <dgm:cxn modelId="{F8BC65A4-324B-47C3-B540-4DC784B2FAD8}" type="presOf" srcId="{D0E536FB-90D7-467A-8F4D-A03626BCE506}" destId="{1099009A-748E-48F1-B411-EAE32CE342F5}" srcOrd="0" destOrd="0" presId="urn:microsoft.com/office/officeart/2005/8/layout/cycle5"/>
    <dgm:cxn modelId="{8920A9AE-58A1-4400-B742-EDA1C095BCF2}" type="presOf" srcId="{6B786A11-39BC-42A7-8C1B-A36A58997A00}" destId="{1EA6122F-97AF-42F6-87A4-8AE643D062BC}" srcOrd="0" destOrd="0" presId="urn:microsoft.com/office/officeart/2005/8/layout/cycle5"/>
    <dgm:cxn modelId="{43FAC88D-DB08-4AFA-A3DE-B79A5A28B7C5}" type="presParOf" srcId="{B2360144-F8AC-4DE0-9C64-F2D67A6A0DA6}" destId="{1099009A-748E-48F1-B411-EAE32CE342F5}" srcOrd="0" destOrd="0" presId="urn:microsoft.com/office/officeart/2005/8/layout/cycle5"/>
    <dgm:cxn modelId="{451D8CD6-1750-409B-B4BD-78232F9952A7}" type="presParOf" srcId="{B2360144-F8AC-4DE0-9C64-F2D67A6A0DA6}" destId="{27344863-0644-4C61-8291-309D3A1A0346}" srcOrd="1" destOrd="0" presId="urn:microsoft.com/office/officeart/2005/8/layout/cycle5"/>
    <dgm:cxn modelId="{11936DD7-1BA3-457A-8579-883302ACF656}" type="presParOf" srcId="{B2360144-F8AC-4DE0-9C64-F2D67A6A0DA6}" destId="{1EA6122F-97AF-42F6-87A4-8AE643D062BC}" srcOrd="2" destOrd="0" presId="urn:microsoft.com/office/officeart/2005/8/layout/cycle5"/>
    <dgm:cxn modelId="{89C41153-8534-47FC-ACDA-34E8C9300CBC}" type="presParOf" srcId="{B2360144-F8AC-4DE0-9C64-F2D67A6A0DA6}" destId="{216B4E8F-2824-4BE2-BED9-C18519D74C19}" srcOrd="3" destOrd="0" presId="urn:microsoft.com/office/officeart/2005/8/layout/cycle5"/>
    <dgm:cxn modelId="{B84E3F44-4BF6-46E5-93E5-30D1F7269EF2}" type="presParOf" srcId="{B2360144-F8AC-4DE0-9C64-F2D67A6A0DA6}" destId="{D0EF868F-37A7-431F-9A9C-F7CDE7ED8BF9}" srcOrd="4" destOrd="0" presId="urn:microsoft.com/office/officeart/2005/8/layout/cycle5"/>
    <dgm:cxn modelId="{F751370B-5124-431B-8778-3ECC03D106F6}" type="presParOf" srcId="{B2360144-F8AC-4DE0-9C64-F2D67A6A0DA6}" destId="{6D5D48B3-1D15-457F-98BA-D423AC0975B7}" srcOrd="5" destOrd="0" presId="urn:microsoft.com/office/officeart/2005/8/layout/cycle5"/>
    <dgm:cxn modelId="{FEAB7BB1-4C7C-4F0A-9554-B23B948123E1}" type="presParOf" srcId="{B2360144-F8AC-4DE0-9C64-F2D67A6A0DA6}" destId="{1D7D8A2F-B2AB-4141-BC04-FEB2846217B9}" srcOrd="6" destOrd="0" presId="urn:microsoft.com/office/officeart/2005/8/layout/cycle5"/>
    <dgm:cxn modelId="{FD1B6710-C672-45F1-A893-5A0752DCCF27}" type="presParOf" srcId="{B2360144-F8AC-4DE0-9C64-F2D67A6A0DA6}" destId="{6B0F051D-CE40-4D2A-8D52-DB75418E34E5}" srcOrd="7" destOrd="0" presId="urn:microsoft.com/office/officeart/2005/8/layout/cycle5"/>
    <dgm:cxn modelId="{4305C740-11AF-4141-AD9A-B62FF6E4A3EC}" type="presParOf" srcId="{B2360144-F8AC-4DE0-9C64-F2D67A6A0DA6}" destId="{E0F3A5F6-F644-4DC3-8B72-EECA58526D52}" srcOrd="8" destOrd="0" presId="urn:microsoft.com/office/officeart/2005/8/layout/cycle5"/>
    <dgm:cxn modelId="{EF90E244-D866-4315-97BD-9A8BDAE8F697}" type="presParOf" srcId="{B2360144-F8AC-4DE0-9C64-F2D67A6A0DA6}" destId="{9DDAAB40-B5A9-4A84-A87D-765228F011AF}" srcOrd="9" destOrd="0" presId="urn:microsoft.com/office/officeart/2005/8/layout/cycle5"/>
    <dgm:cxn modelId="{9795F8AE-77EC-426E-8B8E-569BDE00EF4B}" type="presParOf" srcId="{B2360144-F8AC-4DE0-9C64-F2D67A6A0DA6}" destId="{235D9D0F-E0AB-4B65-B534-F77115F99DAF}" srcOrd="10" destOrd="0" presId="urn:microsoft.com/office/officeart/2005/8/layout/cycle5"/>
    <dgm:cxn modelId="{6D93A95A-2DB8-4F58-A59C-6F6E25527BA9}" type="presParOf" srcId="{B2360144-F8AC-4DE0-9C64-F2D67A6A0DA6}" destId="{E800B5E0-2A98-4AD7-BD71-8DC2219E2F69}" srcOrd="11" destOrd="0" presId="urn:microsoft.com/office/officeart/2005/8/layout/cycle5"/>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55A431-2F82-404A-887A-035330B8FD9D}" type="doc">
      <dgm:prSet loTypeId="urn:microsoft.com/office/officeart/2005/8/layout/hProcess7#1" loCatId="process" qsTypeId="urn:microsoft.com/office/officeart/2005/8/quickstyle/simple1" qsCatId="simple" csTypeId="urn:microsoft.com/office/officeart/2005/8/colors/accent1_2" csCatId="accent1" phldr="1"/>
      <dgm:spPr/>
      <dgm:t>
        <a:bodyPr/>
        <a:lstStyle/>
        <a:p>
          <a:endParaRPr lang="zh-CN" altLang="en-US"/>
        </a:p>
      </dgm:t>
    </dgm:pt>
    <dgm:pt modelId="{2F99EBCB-21AC-4568-89B6-D2CAE1A8D045}">
      <dgm:prSet phldrT="[文本]" phldr="1"/>
      <dgm:spPr>
        <a:solidFill>
          <a:schemeClr val="bg1"/>
        </a:solidFill>
        <a:ln>
          <a:solidFill>
            <a:schemeClr val="accent1"/>
          </a:solidFill>
        </a:ln>
      </dgm:spPr>
      <dgm:t>
        <a:bodyPr/>
        <a:lstStyle/>
        <a:p>
          <a:endParaRPr lang="zh-CN" altLang="en-US"/>
        </a:p>
      </dgm:t>
    </dgm:pt>
    <dgm:pt modelId="{CD349D1C-158C-4DF9-8538-07F020D62BC2}" cxnId="{72C2804B-F571-426D-A2F4-682B0D65764F}" type="parTrans">
      <dgm:prSet/>
      <dgm:spPr/>
      <dgm:t>
        <a:bodyPr/>
        <a:lstStyle/>
        <a:p>
          <a:endParaRPr lang="zh-CN" altLang="en-US"/>
        </a:p>
      </dgm:t>
    </dgm:pt>
    <dgm:pt modelId="{00B16551-3AFA-468A-8FB4-D5BA2126825A}" cxnId="{72C2804B-F571-426D-A2F4-682B0D65764F}" type="sibTrans">
      <dgm:prSet/>
      <dgm:spPr/>
      <dgm:t>
        <a:bodyPr/>
        <a:lstStyle/>
        <a:p>
          <a:endParaRPr lang="zh-CN" altLang="en-US"/>
        </a:p>
      </dgm:t>
    </dgm:pt>
    <dgm:pt modelId="{101ECA06-49BE-4130-A45D-E1EEDC4083CF}">
      <dgm:prSet phldrT="[文本]" custT="1"/>
      <dgm:spPr/>
      <dgm:t>
        <a:bodyPr/>
        <a:lstStyle/>
        <a:p>
          <a:r>
            <a:rPr lang="zh-CN" altLang="en-US" sz="1400" b="0" dirty="0">
              <a:solidFill>
                <a:schemeClr val="tx1"/>
              </a:solidFill>
            </a:rPr>
            <a:t>京东“</a:t>
          </a:r>
          <a:r>
            <a:rPr lang="en-US" altLang="zh-CN" sz="1400" b="0" dirty="0">
              <a:solidFill>
                <a:schemeClr val="tx1"/>
              </a:solidFill>
            </a:rPr>
            <a:t>618</a:t>
          </a:r>
          <a:r>
            <a:rPr lang="zh-CN" altLang="en-US" sz="1400" b="0" dirty="0">
              <a:solidFill>
                <a:schemeClr val="tx1"/>
              </a:solidFill>
            </a:rPr>
            <a:t>”累积下单高达约</a:t>
          </a:r>
          <a:r>
            <a:rPr lang="en-US" altLang="zh-CN" sz="1400" b="1" dirty="0">
              <a:solidFill>
                <a:srgbClr val="FF0000"/>
              </a:solidFill>
            </a:rPr>
            <a:t>1795</a:t>
          </a:r>
          <a:r>
            <a:rPr lang="zh-CN" altLang="en-US" sz="1400" b="1" dirty="0">
              <a:solidFill>
                <a:srgbClr val="FF0000"/>
              </a:solidFill>
            </a:rPr>
            <a:t>亿</a:t>
          </a:r>
          <a:r>
            <a:rPr lang="zh-CN" altLang="en-US" sz="1400" b="0" dirty="0">
              <a:solidFill>
                <a:schemeClr val="tx1"/>
              </a:solidFill>
            </a:rPr>
            <a:t>元，垃圾处理器成为家电销售中一匹黑马。京东资料显示，自</a:t>
          </a:r>
          <a:r>
            <a:rPr lang="en-US" altLang="zh-CN" sz="1400" b="0" dirty="0">
              <a:solidFill>
                <a:schemeClr val="tx1"/>
              </a:solidFill>
            </a:rPr>
            <a:t>6</a:t>
          </a:r>
          <a:r>
            <a:rPr lang="zh-CN" altLang="en-US" sz="1400" b="0" dirty="0">
              <a:solidFill>
                <a:schemeClr val="tx1"/>
              </a:solidFill>
            </a:rPr>
            <a:t>月</a:t>
          </a:r>
          <a:r>
            <a:rPr lang="en-US" altLang="zh-CN" sz="1400" b="0" dirty="0">
              <a:solidFill>
                <a:schemeClr val="tx1"/>
              </a:solidFill>
            </a:rPr>
            <a:t>18</a:t>
          </a:r>
          <a:r>
            <a:rPr lang="zh-CN" altLang="en-US" sz="1400" b="0" dirty="0">
              <a:solidFill>
                <a:schemeClr val="tx1"/>
              </a:solidFill>
            </a:rPr>
            <a:t>日凌晨开始半小时垃圾处理器的销售额已经相当于去年同期的</a:t>
          </a:r>
          <a:r>
            <a:rPr lang="en-US" altLang="zh-CN" sz="1400" b="1" dirty="0">
              <a:solidFill>
                <a:srgbClr val="FF0000"/>
              </a:solidFill>
            </a:rPr>
            <a:t>3.5</a:t>
          </a:r>
          <a:r>
            <a:rPr lang="zh-CN" altLang="en-US" sz="1400" b="1" dirty="0">
              <a:solidFill>
                <a:srgbClr val="FF0000"/>
              </a:solidFill>
            </a:rPr>
            <a:t>倍</a:t>
          </a:r>
          <a:r>
            <a:rPr lang="zh-CN" altLang="en-US" sz="1400" b="0" dirty="0">
              <a:solidFill>
                <a:schemeClr val="tx1"/>
              </a:solidFill>
            </a:rPr>
            <a:t>，</a:t>
          </a:r>
          <a:r>
            <a:rPr lang="zh-CN" altLang="en-US" sz="1400" b="1" dirty="0">
              <a:solidFill>
                <a:schemeClr val="tx1"/>
              </a:solidFill>
            </a:rPr>
            <a:t>上海</a:t>
          </a:r>
          <a:r>
            <a:rPr lang="zh-CN" altLang="en-US" sz="1400" b="0" dirty="0">
              <a:solidFill>
                <a:schemeClr val="tx1"/>
              </a:solidFill>
            </a:rPr>
            <a:t>消费者最为热捧，买走了全国</a:t>
          </a:r>
          <a:r>
            <a:rPr lang="en-US" altLang="zh-CN" sz="1400" b="0" dirty="0">
              <a:solidFill>
                <a:schemeClr val="tx1"/>
              </a:solidFill>
            </a:rPr>
            <a:t>12%</a:t>
          </a:r>
          <a:r>
            <a:rPr lang="zh-CN" altLang="en-US" sz="1400" b="0" dirty="0">
              <a:solidFill>
                <a:schemeClr val="tx1"/>
              </a:solidFill>
            </a:rPr>
            <a:t>的垃圾处理器，原因是上海已率先实行垃圾强制</a:t>
          </a:r>
          <a:r>
            <a:rPr lang="zh-CN" altLang="en-US" sz="1400" b="0" dirty="0" smtClean="0">
              <a:solidFill>
                <a:schemeClr val="tx1"/>
              </a:solidFill>
            </a:rPr>
            <a:t>分类。上海</a:t>
          </a:r>
          <a:r>
            <a:rPr lang="zh-CN" altLang="en-US" sz="1400" b="0" dirty="0">
              <a:solidFill>
                <a:schemeClr val="tx1"/>
              </a:solidFill>
            </a:rPr>
            <a:t>已出台规则，生活垃圾若不分类，将被拒绝收运，拒不整改，将移送城管处罚。</a:t>
          </a:r>
          <a:endParaRPr lang="zh-CN" altLang="en-US" sz="1400" dirty="0"/>
        </a:p>
      </dgm:t>
    </dgm:pt>
    <dgm:pt modelId="{70AFEFD7-F510-4E13-8DED-8B8763EBB84B}" cxnId="{2A318998-E208-4AEE-8479-5C6E01730B53}" type="parTrans">
      <dgm:prSet/>
      <dgm:spPr/>
      <dgm:t>
        <a:bodyPr/>
        <a:lstStyle/>
        <a:p>
          <a:endParaRPr lang="zh-CN" altLang="en-US"/>
        </a:p>
      </dgm:t>
    </dgm:pt>
    <dgm:pt modelId="{CA6C63C6-3133-406C-A63B-9B750E0932E4}" cxnId="{2A318998-E208-4AEE-8479-5C6E01730B53}" type="sibTrans">
      <dgm:prSet/>
      <dgm:spPr/>
      <dgm:t>
        <a:bodyPr/>
        <a:lstStyle/>
        <a:p>
          <a:endParaRPr lang="zh-CN" altLang="en-US"/>
        </a:p>
      </dgm:t>
    </dgm:pt>
    <dgm:pt modelId="{CB1BDAB6-9C16-4D29-9C2B-CFB00226BC41}">
      <dgm:prSet phldrT="[文本]" phldr="1"/>
      <dgm:spPr>
        <a:solidFill>
          <a:schemeClr val="bg1"/>
        </a:solidFill>
        <a:ln>
          <a:solidFill>
            <a:schemeClr val="accent1"/>
          </a:solidFill>
        </a:ln>
      </dgm:spPr>
      <dgm:t>
        <a:bodyPr/>
        <a:lstStyle/>
        <a:p>
          <a:endParaRPr lang="zh-CN" altLang="en-US" dirty="0"/>
        </a:p>
      </dgm:t>
    </dgm:pt>
    <dgm:pt modelId="{CB1B4634-A5EF-4F86-B6F6-F5614515E309}" cxnId="{0994D85C-7CB3-451B-B3B3-7B6DBA2B946B}" type="parTrans">
      <dgm:prSet/>
      <dgm:spPr/>
      <dgm:t>
        <a:bodyPr/>
        <a:lstStyle/>
        <a:p>
          <a:endParaRPr lang="zh-CN" altLang="en-US"/>
        </a:p>
      </dgm:t>
    </dgm:pt>
    <dgm:pt modelId="{EE7550E8-5FD1-4D32-BD80-E4192571167F}" cxnId="{0994D85C-7CB3-451B-B3B3-7B6DBA2B946B}" type="sibTrans">
      <dgm:prSet/>
      <dgm:spPr/>
      <dgm:t>
        <a:bodyPr/>
        <a:lstStyle/>
        <a:p>
          <a:endParaRPr lang="zh-CN" altLang="en-US"/>
        </a:p>
      </dgm:t>
    </dgm:pt>
    <dgm:pt modelId="{393E1587-AA86-42C9-82A0-F5651B54DB2C}">
      <dgm:prSet phldrT="[文本]" custT="1"/>
      <dgm:spPr>
        <a:solidFill>
          <a:schemeClr val="bg1"/>
        </a:solidFill>
      </dgm:spPr>
      <dgm:t>
        <a:bodyPr/>
        <a:lstStyle/>
        <a:p>
          <a:r>
            <a:rPr lang="zh-CN" altLang="en-US" sz="1400" b="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苏宁</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大数据显示</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6</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垃圾分类”关联词搜索量同比增长</a:t>
          </a:r>
          <a:r>
            <a:rPr lang="en-US" altLang="zh-CN"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651%</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其中排名前三的就有垃圾处理器</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同比增长了</a:t>
          </a:r>
          <a:r>
            <a:rPr lang="en-US" altLang="zh-CN"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6528%</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日至</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垃圾处理器在苏宁“</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618”</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活动中全渠道同比增长</a:t>
          </a:r>
          <a:r>
            <a:rPr lang="en-US" altLang="zh-CN"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612.85%</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上海、南京、广州</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位列前三</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其中上海同比增长</a:t>
          </a:r>
          <a:r>
            <a:rPr lang="en-US" altLang="zh-CN"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991.96%</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销量翻了近</a:t>
          </a:r>
          <a:r>
            <a:rPr lang="zh-CN" altLang="en-US"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十倍</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b="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dgm:t>
    </dgm:pt>
    <dgm:pt modelId="{FF857F79-E6F3-4E42-93BC-55735624D141}" cxnId="{F7128AC0-8A0D-4F72-A442-4E038CA696D0}" type="parTrans">
      <dgm:prSet/>
      <dgm:spPr/>
      <dgm:t>
        <a:bodyPr/>
        <a:lstStyle/>
        <a:p>
          <a:endParaRPr lang="zh-CN" altLang="en-US"/>
        </a:p>
      </dgm:t>
    </dgm:pt>
    <dgm:pt modelId="{8D25993C-C97B-43D6-A3A4-E4D2BACE4445}" cxnId="{F7128AC0-8A0D-4F72-A442-4E038CA696D0}" type="sibTrans">
      <dgm:prSet/>
      <dgm:spPr/>
      <dgm:t>
        <a:bodyPr/>
        <a:lstStyle/>
        <a:p>
          <a:endParaRPr lang="zh-CN" altLang="en-US"/>
        </a:p>
      </dgm:t>
    </dgm:pt>
    <dgm:pt modelId="{0267156E-C6B8-4EC1-9E55-4E4566C29227}">
      <dgm:prSet phldrT="[文本]" phldr="1"/>
      <dgm:spPr>
        <a:solidFill>
          <a:schemeClr val="bg1"/>
        </a:solidFill>
        <a:ln>
          <a:solidFill>
            <a:schemeClr val="accent1"/>
          </a:solidFill>
        </a:ln>
      </dgm:spPr>
      <dgm:t>
        <a:bodyPr/>
        <a:lstStyle/>
        <a:p>
          <a:endParaRPr lang="zh-CN" altLang="en-US" dirty="0"/>
        </a:p>
      </dgm:t>
    </dgm:pt>
    <dgm:pt modelId="{76FECC37-91DD-4AA2-B09B-1F532C6E8F2C}" cxnId="{A3DF1879-0CF7-4EF3-BDA3-AB299DADFA28}" type="parTrans">
      <dgm:prSet/>
      <dgm:spPr/>
      <dgm:t>
        <a:bodyPr/>
        <a:lstStyle/>
        <a:p>
          <a:endParaRPr lang="zh-CN" altLang="en-US"/>
        </a:p>
      </dgm:t>
    </dgm:pt>
    <dgm:pt modelId="{40B586AA-1CF5-4627-AE39-F8D7AC3A3428}" cxnId="{A3DF1879-0CF7-4EF3-BDA3-AB299DADFA28}" type="sibTrans">
      <dgm:prSet/>
      <dgm:spPr/>
      <dgm:t>
        <a:bodyPr/>
        <a:lstStyle/>
        <a:p>
          <a:endParaRPr lang="zh-CN" altLang="en-US"/>
        </a:p>
      </dgm:t>
    </dgm:pt>
    <dgm:pt modelId="{E10E43E1-2A4E-4FEE-950D-E88BC8B3AD2C}">
      <dgm:prSet phldrT="[文本]" custT="1"/>
      <dgm:spPr/>
      <dgm:t>
        <a:bodyPr/>
        <a:lstStyle/>
        <a:p>
          <a:endParaRPr lang="en-US"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en-US" sz="1400"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根据</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国家</a:t>
          </a:r>
          <a:r>
            <a:rPr lang="en-US"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统计局数据，以2018年城镇家庭户数</a:t>
          </a:r>
          <a:r>
            <a:rPr lang="en-US" altLang="en-US"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2.91亿</a:t>
          </a:r>
          <a:r>
            <a:rPr lang="en-US"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户为基数，以中国城市科学研究会对珠海研究的建议渗透率20%为参考，中国厨余垃圾处理器的潜在存量空间有望超过</a:t>
          </a:r>
          <a:r>
            <a:rPr lang="en-US" altLang="en-US"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5800万</a:t>
          </a:r>
          <a:r>
            <a:rPr lang="en-US"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台</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dirty="0">
            <a:solidFill>
              <a:schemeClr val="tx1"/>
            </a:solidFill>
          </a:endParaRPr>
        </a:p>
      </dgm:t>
    </dgm:pt>
    <dgm:pt modelId="{2542A72D-3B21-4F5E-B1E8-3D8868AC9C49}" cxnId="{A79A0DDF-DD23-460C-921E-D30857A7DB00}" type="parTrans">
      <dgm:prSet/>
      <dgm:spPr/>
      <dgm:t>
        <a:bodyPr/>
        <a:lstStyle/>
        <a:p>
          <a:endParaRPr lang="zh-CN" altLang="en-US"/>
        </a:p>
      </dgm:t>
    </dgm:pt>
    <dgm:pt modelId="{9AB1FDB9-601E-414E-B214-70BB6670C9FB}" cxnId="{A79A0DDF-DD23-460C-921E-D30857A7DB00}" type="sibTrans">
      <dgm:prSet/>
      <dgm:spPr/>
      <dgm:t>
        <a:bodyPr/>
        <a:lstStyle/>
        <a:p>
          <a:endParaRPr lang="zh-CN" altLang="en-US"/>
        </a:p>
      </dgm:t>
    </dgm:pt>
    <dgm:pt modelId="{31C4CA53-3D06-4AAB-A195-197D4E28D5B8}" type="pres">
      <dgm:prSet presAssocID="{E255A431-2F82-404A-887A-035330B8FD9D}" presName="Name0" presStyleCnt="0">
        <dgm:presLayoutVars>
          <dgm:dir/>
          <dgm:animLvl val="lvl"/>
          <dgm:resizeHandles val="exact"/>
        </dgm:presLayoutVars>
      </dgm:prSet>
      <dgm:spPr/>
      <dgm:t>
        <a:bodyPr/>
        <a:lstStyle/>
        <a:p>
          <a:endParaRPr lang="zh-CN" altLang="en-US"/>
        </a:p>
      </dgm:t>
    </dgm:pt>
    <dgm:pt modelId="{AAB6CAE2-4E87-4621-B124-F0D6A7F67C7A}" type="pres">
      <dgm:prSet presAssocID="{2F99EBCB-21AC-4568-89B6-D2CAE1A8D045}" presName="compositeNode" presStyleCnt="0">
        <dgm:presLayoutVars>
          <dgm:bulletEnabled val="1"/>
        </dgm:presLayoutVars>
      </dgm:prSet>
      <dgm:spPr/>
    </dgm:pt>
    <dgm:pt modelId="{7C0F8FD3-02BC-4774-A071-2CD447B9684D}" type="pres">
      <dgm:prSet presAssocID="{2F99EBCB-21AC-4568-89B6-D2CAE1A8D045}" presName="bgRect" presStyleLbl="node1" presStyleIdx="0" presStyleCnt="3" custScaleY="125077"/>
      <dgm:spPr/>
      <dgm:t>
        <a:bodyPr/>
        <a:lstStyle/>
        <a:p>
          <a:endParaRPr lang="zh-CN" altLang="en-US"/>
        </a:p>
      </dgm:t>
    </dgm:pt>
    <dgm:pt modelId="{A88BED83-554A-439C-A946-17524FD127FA}" type="pres">
      <dgm:prSet presAssocID="{2F99EBCB-21AC-4568-89B6-D2CAE1A8D045}" presName="parentNode" presStyleLbl="node1" presStyleIdx="0" presStyleCnt="3">
        <dgm:presLayoutVars>
          <dgm:chMax val="0"/>
          <dgm:bulletEnabled val="1"/>
        </dgm:presLayoutVars>
      </dgm:prSet>
      <dgm:spPr/>
      <dgm:t>
        <a:bodyPr/>
        <a:lstStyle/>
        <a:p>
          <a:endParaRPr lang="zh-CN" altLang="en-US"/>
        </a:p>
      </dgm:t>
    </dgm:pt>
    <dgm:pt modelId="{7271A082-EBB3-42A1-912B-3CD04F8DDF12}" type="pres">
      <dgm:prSet presAssocID="{2F99EBCB-21AC-4568-89B6-D2CAE1A8D045}" presName="childNode" presStyleLbl="node1" presStyleIdx="0" presStyleCnt="3">
        <dgm:presLayoutVars>
          <dgm:bulletEnabled val="1"/>
        </dgm:presLayoutVars>
      </dgm:prSet>
      <dgm:spPr/>
      <dgm:t>
        <a:bodyPr/>
        <a:lstStyle/>
        <a:p>
          <a:endParaRPr lang="zh-CN" altLang="en-US"/>
        </a:p>
      </dgm:t>
    </dgm:pt>
    <dgm:pt modelId="{4D325E4B-A23E-4C00-BED9-48B1D441B480}" type="pres">
      <dgm:prSet presAssocID="{00B16551-3AFA-468A-8FB4-D5BA2126825A}" presName="hSp" presStyleCnt="0"/>
      <dgm:spPr/>
    </dgm:pt>
    <dgm:pt modelId="{47C40E00-83DC-4E67-9407-3440428B0838}" type="pres">
      <dgm:prSet presAssocID="{00B16551-3AFA-468A-8FB4-D5BA2126825A}" presName="vProcSp" presStyleCnt="0"/>
      <dgm:spPr/>
    </dgm:pt>
    <dgm:pt modelId="{0424C2E2-8022-4ACB-A733-466E9002D708}" type="pres">
      <dgm:prSet presAssocID="{00B16551-3AFA-468A-8FB4-D5BA2126825A}" presName="vSp1" presStyleCnt="0"/>
      <dgm:spPr/>
    </dgm:pt>
    <dgm:pt modelId="{B8DD366D-F5D8-4F87-ACD5-BEA757493D0D}" type="pres">
      <dgm:prSet presAssocID="{00B16551-3AFA-468A-8FB4-D5BA2126825A}" presName="simulatedConn" presStyleLbl="solidFgAcc1" presStyleIdx="0" presStyleCnt="2"/>
      <dgm:spPr/>
    </dgm:pt>
    <dgm:pt modelId="{7EF52BF1-7006-49E9-8D46-A107322D1B5D}" type="pres">
      <dgm:prSet presAssocID="{00B16551-3AFA-468A-8FB4-D5BA2126825A}" presName="vSp2" presStyleCnt="0"/>
      <dgm:spPr/>
    </dgm:pt>
    <dgm:pt modelId="{334D38E1-6868-4EA6-BB31-AB1D2A17953D}" type="pres">
      <dgm:prSet presAssocID="{00B16551-3AFA-468A-8FB4-D5BA2126825A}" presName="sibTrans" presStyleCnt="0"/>
      <dgm:spPr/>
    </dgm:pt>
    <dgm:pt modelId="{6900B0C9-555F-4366-828D-E350F34D2072}" type="pres">
      <dgm:prSet presAssocID="{CB1BDAB6-9C16-4D29-9C2B-CFB00226BC41}" presName="compositeNode" presStyleCnt="0">
        <dgm:presLayoutVars>
          <dgm:bulletEnabled val="1"/>
        </dgm:presLayoutVars>
      </dgm:prSet>
      <dgm:spPr/>
    </dgm:pt>
    <dgm:pt modelId="{4D8423DF-1987-4930-87ED-D8D50EBD0323}" type="pres">
      <dgm:prSet presAssocID="{CB1BDAB6-9C16-4D29-9C2B-CFB00226BC41}" presName="bgRect" presStyleLbl="node1" presStyleIdx="1" presStyleCnt="3" custScaleY="124898" custLinFactNeighborX="320" custLinFactNeighborY="349"/>
      <dgm:spPr/>
      <dgm:t>
        <a:bodyPr/>
        <a:lstStyle/>
        <a:p>
          <a:endParaRPr lang="zh-CN" altLang="en-US"/>
        </a:p>
      </dgm:t>
    </dgm:pt>
    <dgm:pt modelId="{3E08A579-1BB6-4B1F-B689-3308241A35CD}" type="pres">
      <dgm:prSet presAssocID="{CB1BDAB6-9C16-4D29-9C2B-CFB00226BC41}" presName="parentNode" presStyleLbl="node1" presStyleIdx="1" presStyleCnt="3">
        <dgm:presLayoutVars>
          <dgm:chMax val="0"/>
          <dgm:bulletEnabled val="1"/>
        </dgm:presLayoutVars>
      </dgm:prSet>
      <dgm:spPr/>
      <dgm:t>
        <a:bodyPr/>
        <a:lstStyle/>
        <a:p>
          <a:endParaRPr lang="zh-CN" altLang="en-US"/>
        </a:p>
      </dgm:t>
    </dgm:pt>
    <dgm:pt modelId="{EA3F37B4-2165-4E71-B1D7-D44ACEEE85FD}" type="pres">
      <dgm:prSet presAssocID="{CB1BDAB6-9C16-4D29-9C2B-CFB00226BC41}" presName="childNode" presStyleLbl="node1" presStyleIdx="1" presStyleCnt="3">
        <dgm:presLayoutVars>
          <dgm:bulletEnabled val="1"/>
        </dgm:presLayoutVars>
      </dgm:prSet>
      <dgm:spPr/>
      <dgm:t>
        <a:bodyPr/>
        <a:lstStyle/>
        <a:p>
          <a:endParaRPr lang="zh-CN" altLang="en-US"/>
        </a:p>
      </dgm:t>
    </dgm:pt>
    <dgm:pt modelId="{E8970733-4654-4E40-88FC-26CB5507B8DA}" type="pres">
      <dgm:prSet presAssocID="{EE7550E8-5FD1-4D32-BD80-E4192571167F}" presName="hSp" presStyleCnt="0"/>
      <dgm:spPr/>
    </dgm:pt>
    <dgm:pt modelId="{E11F5890-1539-466F-A0F0-A38FA11A3AEE}" type="pres">
      <dgm:prSet presAssocID="{EE7550E8-5FD1-4D32-BD80-E4192571167F}" presName="vProcSp" presStyleCnt="0"/>
      <dgm:spPr/>
    </dgm:pt>
    <dgm:pt modelId="{CFCCB36E-8145-4DF2-86E8-27A3EF028AB4}" type="pres">
      <dgm:prSet presAssocID="{EE7550E8-5FD1-4D32-BD80-E4192571167F}" presName="vSp1" presStyleCnt="0"/>
      <dgm:spPr/>
    </dgm:pt>
    <dgm:pt modelId="{92026FF2-DBCA-438C-962B-32D383526F15}" type="pres">
      <dgm:prSet presAssocID="{EE7550E8-5FD1-4D32-BD80-E4192571167F}" presName="simulatedConn" presStyleLbl="solidFgAcc1" presStyleIdx="1" presStyleCnt="2"/>
      <dgm:spPr/>
    </dgm:pt>
    <dgm:pt modelId="{1DBEAB18-0B72-4D90-964F-1C9608291425}" type="pres">
      <dgm:prSet presAssocID="{EE7550E8-5FD1-4D32-BD80-E4192571167F}" presName="vSp2" presStyleCnt="0"/>
      <dgm:spPr/>
    </dgm:pt>
    <dgm:pt modelId="{D0AEFB53-4D91-4CB7-9387-06633996867A}" type="pres">
      <dgm:prSet presAssocID="{EE7550E8-5FD1-4D32-BD80-E4192571167F}" presName="sibTrans" presStyleCnt="0"/>
      <dgm:spPr/>
    </dgm:pt>
    <dgm:pt modelId="{2CD85216-4401-4CFC-ADB2-CAFF09D1EFD9}" type="pres">
      <dgm:prSet presAssocID="{0267156E-C6B8-4EC1-9E55-4E4566C29227}" presName="compositeNode" presStyleCnt="0">
        <dgm:presLayoutVars>
          <dgm:bulletEnabled val="1"/>
        </dgm:presLayoutVars>
      </dgm:prSet>
      <dgm:spPr/>
    </dgm:pt>
    <dgm:pt modelId="{CE587805-F507-4981-A069-110BB8FF2DF3}" type="pres">
      <dgm:prSet presAssocID="{0267156E-C6B8-4EC1-9E55-4E4566C29227}" presName="bgRect" presStyleLbl="node1" presStyleIdx="2" presStyleCnt="3" custScaleY="125093" custLinFactNeighborX="23" custLinFactNeighborY="-799"/>
      <dgm:spPr/>
      <dgm:t>
        <a:bodyPr/>
        <a:lstStyle/>
        <a:p>
          <a:endParaRPr lang="zh-CN" altLang="en-US"/>
        </a:p>
      </dgm:t>
    </dgm:pt>
    <dgm:pt modelId="{B1F6C573-BFD9-4E8D-99AA-A34395C520B8}" type="pres">
      <dgm:prSet presAssocID="{0267156E-C6B8-4EC1-9E55-4E4566C29227}" presName="parentNode" presStyleLbl="node1" presStyleIdx="2" presStyleCnt="3">
        <dgm:presLayoutVars>
          <dgm:chMax val="0"/>
          <dgm:bulletEnabled val="1"/>
        </dgm:presLayoutVars>
      </dgm:prSet>
      <dgm:spPr/>
      <dgm:t>
        <a:bodyPr/>
        <a:lstStyle/>
        <a:p>
          <a:endParaRPr lang="zh-CN" altLang="en-US"/>
        </a:p>
      </dgm:t>
    </dgm:pt>
    <dgm:pt modelId="{2C815F30-3EEB-4D0A-B40C-733772DB1E1A}" type="pres">
      <dgm:prSet presAssocID="{0267156E-C6B8-4EC1-9E55-4E4566C29227}" presName="childNode" presStyleLbl="node1" presStyleIdx="2" presStyleCnt="3">
        <dgm:presLayoutVars>
          <dgm:bulletEnabled val="1"/>
        </dgm:presLayoutVars>
      </dgm:prSet>
      <dgm:spPr/>
      <dgm:t>
        <a:bodyPr/>
        <a:lstStyle/>
        <a:p>
          <a:endParaRPr lang="zh-CN" altLang="en-US"/>
        </a:p>
      </dgm:t>
    </dgm:pt>
  </dgm:ptLst>
  <dgm:cxnLst>
    <dgm:cxn modelId="{2A318998-E208-4AEE-8479-5C6E01730B53}" srcId="{2F99EBCB-21AC-4568-89B6-D2CAE1A8D045}" destId="{101ECA06-49BE-4130-A45D-E1EEDC4083CF}" srcOrd="0" destOrd="0" parTransId="{70AFEFD7-F510-4E13-8DED-8B8763EBB84B}" sibTransId="{CA6C63C6-3133-406C-A63B-9B750E0932E4}"/>
    <dgm:cxn modelId="{DA87AA0D-642A-4E4C-AB42-40ACCF62D784}" type="presOf" srcId="{0267156E-C6B8-4EC1-9E55-4E4566C29227}" destId="{B1F6C573-BFD9-4E8D-99AA-A34395C520B8}" srcOrd="1" destOrd="0" presId="urn:microsoft.com/office/officeart/2005/8/layout/hProcess7#1"/>
    <dgm:cxn modelId="{64BFB8DC-67C0-4DC3-875F-A40422AFA7A9}" type="presOf" srcId="{0267156E-C6B8-4EC1-9E55-4E4566C29227}" destId="{CE587805-F507-4981-A069-110BB8FF2DF3}" srcOrd="0" destOrd="0" presId="urn:microsoft.com/office/officeart/2005/8/layout/hProcess7#1"/>
    <dgm:cxn modelId="{05246C82-B9AF-47CC-9E7A-A21DB64BA3EE}" type="presOf" srcId="{2F99EBCB-21AC-4568-89B6-D2CAE1A8D045}" destId="{7C0F8FD3-02BC-4774-A071-2CD447B9684D}" srcOrd="0" destOrd="0" presId="urn:microsoft.com/office/officeart/2005/8/layout/hProcess7#1"/>
    <dgm:cxn modelId="{A3DF1879-0CF7-4EF3-BDA3-AB299DADFA28}" srcId="{E255A431-2F82-404A-887A-035330B8FD9D}" destId="{0267156E-C6B8-4EC1-9E55-4E4566C29227}" srcOrd="2" destOrd="0" parTransId="{76FECC37-91DD-4AA2-B09B-1F532C6E8F2C}" sibTransId="{40B586AA-1CF5-4627-AE39-F8D7AC3A3428}"/>
    <dgm:cxn modelId="{A79A0DDF-DD23-460C-921E-D30857A7DB00}" srcId="{0267156E-C6B8-4EC1-9E55-4E4566C29227}" destId="{E10E43E1-2A4E-4FEE-950D-E88BC8B3AD2C}" srcOrd="0" destOrd="0" parTransId="{2542A72D-3B21-4F5E-B1E8-3D8868AC9C49}" sibTransId="{9AB1FDB9-601E-414E-B214-70BB6670C9FB}"/>
    <dgm:cxn modelId="{0994D85C-7CB3-451B-B3B3-7B6DBA2B946B}" srcId="{E255A431-2F82-404A-887A-035330B8FD9D}" destId="{CB1BDAB6-9C16-4D29-9C2B-CFB00226BC41}" srcOrd="1" destOrd="0" parTransId="{CB1B4634-A5EF-4F86-B6F6-F5614515E309}" sibTransId="{EE7550E8-5FD1-4D32-BD80-E4192571167F}"/>
    <dgm:cxn modelId="{97090E05-95F6-4F99-A14D-4E1BAB481FA6}" type="presOf" srcId="{E10E43E1-2A4E-4FEE-950D-E88BC8B3AD2C}" destId="{2C815F30-3EEB-4D0A-B40C-733772DB1E1A}" srcOrd="0" destOrd="0" presId="urn:microsoft.com/office/officeart/2005/8/layout/hProcess7#1"/>
    <dgm:cxn modelId="{2EBE5898-A17B-4BDA-9AC1-57853C29F944}" type="presOf" srcId="{101ECA06-49BE-4130-A45D-E1EEDC4083CF}" destId="{7271A082-EBB3-42A1-912B-3CD04F8DDF12}" srcOrd="0" destOrd="0" presId="urn:microsoft.com/office/officeart/2005/8/layout/hProcess7#1"/>
    <dgm:cxn modelId="{72A304BA-AAFE-40E5-9229-F4BF48DE8A6E}" type="presOf" srcId="{393E1587-AA86-42C9-82A0-F5651B54DB2C}" destId="{EA3F37B4-2165-4E71-B1D7-D44ACEEE85FD}" srcOrd="0" destOrd="0" presId="urn:microsoft.com/office/officeart/2005/8/layout/hProcess7#1"/>
    <dgm:cxn modelId="{35D2160F-7DBE-452F-9E5C-C7FD45618300}" type="presOf" srcId="{CB1BDAB6-9C16-4D29-9C2B-CFB00226BC41}" destId="{4D8423DF-1987-4930-87ED-D8D50EBD0323}" srcOrd="0" destOrd="0" presId="urn:microsoft.com/office/officeart/2005/8/layout/hProcess7#1"/>
    <dgm:cxn modelId="{8B757C72-1364-4650-AAC8-191A07A350CE}" type="presOf" srcId="{E255A431-2F82-404A-887A-035330B8FD9D}" destId="{31C4CA53-3D06-4AAB-A195-197D4E28D5B8}" srcOrd="0" destOrd="0" presId="urn:microsoft.com/office/officeart/2005/8/layout/hProcess7#1"/>
    <dgm:cxn modelId="{F7128AC0-8A0D-4F72-A442-4E038CA696D0}" srcId="{CB1BDAB6-9C16-4D29-9C2B-CFB00226BC41}" destId="{393E1587-AA86-42C9-82A0-F5651B54DB2C}" srcOrd="0" destOrd="0" parTransId="{FF857F79-E6F3-4E42-93BC-55735624D141}" sibTransId="{8D25993C-C97B-43D6-A3A4-E4D2BACE4445}"/>
    <dgm:cxn modelId="{72C2804B-F571-426D-A2F4-682B0D65764F}" srcId="{E255A431-2F82-404A-887A-035330B8FD9D}" destId="{2F99EBCB-21AC-4568-89B6-D2CAE1A8D045}" srcOrd="0" destOrd="0" parTransId="{CD349D1C-158C-4DF9-8538-07F020D62BC2}" sibTransId="{00B16551-3AFA-468A-8FB4-D5BA2126825A}"/>
    <dgm:cxn modelId="{6D9225A8-DD2F-407E-BB7F-BB2EC58EA2F1}" type="presOf" srcId="{CB1BDAB6-9C16-4D29-9C2B-CFB00226BC41}" destId="{3E08A579-1BB6-4B1F-B689-3308241A35CD}" srcOrd="1" destOrd="0" presId="urn:microsoft.com/office/officeart/2005/8/layout/hProcess7#1"/>
    <dgm:cxn modelId="{CEFF08E8-DE23-4086-9D75-35C575328EC5}" type="presOf" srcId="{2F99EBCB-21AC-4568-89B6-D2CAE1A8D045}" destId="{A88BED83-554A-439C-A946-17524FD127FA}" srcOrd="1" destOrd="0" presId="urn:microsoft.com/office/officeart/2005/8/layout/hProcess7#1"/>
    <dgm:cxn modelId="{AE915F38-B2C7-4377-B7DD-0FFA1109655D}" type="presParOf" srcId="{31C4CA53-3D06-4AAB-A195-197D4E28D5B8}" destId="{AAB6CAE2-4E87-4621-B124-F0D6A7F67C7A}" srcOrd="0" destOrd="0" presId="urn:microsoft.com/office/officeart/2005/8/layout/hProcess7#1"/>
    <dgm:cxn modelId="{6AFA5C19-CE7D-4F2E-8AA9-DBA9A53A3AA0}" type="presParOf" srcId="{AAB6CAE2-4E87-4621-B124-F0D6A7F67C7A}" destId="{7C0F8FD3-02BC-4774-A071-2CD447B9684D}" srcOrd="0" destOrd="0" presId="urn:microsoft.com/office/officeart/2005/8/layout/hProcess7#1"/>
    <dgm:cxn modelId="{60CF2E5F-6C93-4130-975B-BD6FE9828742}" type="presParOf" srcId="{AAB6CAE2-4E87-4621-B124-F0D6A7F67C7A}" destId="{A88BED83-554A-439C-A946-17524FD127FA}" srcOrd="1" destOrd="0" presId="urn:microsoft.com/office/officeart/2005/8/layout/hProcess7#1"/>
    <dgm:cxn modelId="{16652A60-02B0-4245-90AD-7227A1FB4FED}" type="presParOf" srcId="{AAB6CAE2-4E87-4621-B124-F0D6A7F67C7A}" destId="{7271A082-EBB3-42A1-912B-3CD04F8DDF12}" srcOrd="2" destOrd="0" presId="urn:microsoft.com/office/officeart/2005/8/layout/hProcess7#1"/>
    <dgm:cxn modelId="{1C16DB35-3FE3-4A30-830B-8656301B2FD5}" type="presParOf" srcId="{31C4CA53-3D06-4AAB-A195-197D4E28D5B8}" destId="{4D325E4B-A23E-4C00-BED9-48B1D441B480}" srcOrd="1" destOrd="0" presId="urn:microsoft.com/office/officeart/2005/8/layout/hProcess7#1"/>
    <dgm:cxn modelId="{95244177-F142-40CB-B994-5B02E168093F}" type="presParOf" srcId="{31C4CA53-3D06-4AAB-A195-197D4E28D5B8}" destId="{47C40E00-83DC-4E67-9407-3440428B0838}" srcOrd="2" destOrd="0" presId="urn:microsoft.com/office/officeart/2005/8/layout/hProcess7#1"/>
    <dgm:cxn modelId="{0236D7DB-B3F6-4D35-94E1-D9055E6653D3}" type="presParOf" srcId="{47C40E00-83DC-4E67-9407-3440428B0838}" destId="{0424C2E2-8022-4ACB-A733-466E9002D708}" srcOrd="0" destOrd="0" presId="urn:microsoft.com/office/officeart/2005/8/layout/hProcess7#1"/>
    <dgm:cxn modelId="{BF0D3AB5-FE4B-4EC0-A509-FC2BDD7885AE}" type="presParOf" srcId="{47C40E00-83DC-4E67-9407-3440428B0838}" destId="{B8DD366D-F5D8-4F87-ACD5-BEA757493D0D}" srcOrd="1" destOrd="0" presId="urn:microsoft.com/office/officeart/2005/8/layout/hProcess7#1"/>
    <dgm:cxn modelId="{9A2FDDA5-BFB4-4108-9D90-66AF3C7368E7}" type="presParOf" srcId="{47C40E00-83DC-4E67-9407-3440428B0838}" destId="{7EF52BF1-7006-49E9-8D46-A107322D1B5D}" srcOrd="2" destOrd="0" presId="urn:microsoft.com/office/officeart/2005/8/layout/hProcess7#1"/>
    <dgm:cxn modelId="{FFF9A54F-C976-41C2-BBA5-613CBD5D7A10}" type="presParOf" srcId="{31C4CA53-3D06-4AAB-A195-197D4E28D5B8}" destId="{334D38E1-6868-4EA6-BB31-AB1D2A17953D}" srcOrd="3" destOrd="0" presId="urn:microsoft.com/office/officeart/2005/8/layout/hProcess7#1"/>
    <dgm:cxn modelId="{42859832-8809-40A3-9416-8F5878F79EB9}" type="presParOf" srcId="{31C4CA53-3D06-4AAB-A195-197D4E28D5B8}" destId="{6900B0C9-555F-4366-828D-E350F34D2072}" srcOrd="4" destOrd="0" presId="urn:microsoft.com/office/officeart/2005/8/layout/hProcess7#1"/>
    <dgm:cxn modelId="{BE71BEF0-AA52-4B1A-81D2-35292362CB5D}" type="presParOf" srcId="{6900B0C9-555F-4366-828D-E350F34D2072}" destId="{4D8423DF-1987-4930-87ED-D8D50EBD0323}" srcOrd="0" destOrd="0" presId="urn:microsoft.com/office/officeart/2005/8/layout/hProcess7#1"/>
    <dgm:cxn modelId="{980FDF6F-079F-4D7E-864F-BB7C9E24BD59}" type="presParOf" srcId="{6900B0C9-555F-4366-828D-E350F34D2072}" destId="{3E08A579-1BB6-4B1F-B689-3308241A35CD}" srcOrd="1" destOrd="0" presId="urn:microsoft.com/office/officeart/2005/8/layout/hProcess7#1"/>
    <dgm:cxn modelId="{89B95AEF-1C82-40FD-A744-4BB9DF5FDA68}" type="presParOf" srcId="{6900B0C9-555F-4366-828D-E350F34D2072}" destId="{EA3F37B4-2165-4E71-B1D7-D44ACEEE85FD}" srcOrd="2" destOrd="0" presId="urn:microsoft.com/office/officeart/2005/8/layout/hProcess7#1"/>
    <dgm:cxn modelId="{E61DB1CA-3096-467C-9269-F8C3226BC1B7}" type="presParOf" srcId="{31C4CA53-3D06-4AAB-A195-197D4E28D5B8}" destId="{E8970733-4654-4E40-88FC-26CB5507B8DA}" srcOrd="5" destOrd="0" presId="urn:microsoft.com/office/officeart/2005/8/layout/hProcess7#1"/>
    <dgm:cxn modelId="{E0D8B452-6030-4F9A-A51A-9085647104D1}" type="presParOf" srcId="{31C4CA53-3D06-4AAB-A195-197D4E28D5B8}" destId="{E11F5890-1539-466F-A0F0-A38FA11A3AEE}" srcOrd="6" destOrd="0" presId="urn:microsoft.com/office/officeart/2005/8/layout/hProcess7#1"/>
    <dgm:cxn modelId="{19DD3169-C74D-4321-B16A-D8D82CF85EF7}" type="presParOf" srcId="{E11F5890-1539-466F-A0F0-A38FA11A3AEE}" destId="{CFCCB36E-8145-4DF2-86E8-27A3EF028AB4}" srcOrd="0" destOrd="0" presId="urn:microsoft.com/office/officeart/2005/8/layout/hProcess7#1"/>
    <dgm:cxn modelId="{2C741938-66B2-473A-8439-B3628546C9C0}" type="presParOf" srcId="{E11F5890-1539-466F-A0F0-A38FA11A3AEE}" destId="{92026FF2-DBCA-438C-962B-32D383526F15}" srcOrd="1" destOrd="0" presId="urn:microsoft.com/office/officeart/2005/8/layout/hProcess7#1"/>
    <dgm:cxn modelId="{4ACC379D-43CA-4C48-A031-BB9C1B2C04A0}" type="presParOf" srcId="{E11F5890-1539-466F-A0F0-A38FA11A3AEE}" destId="{1DBEAB18-0B72-4D90-964F-1C9608291425}" srcOrd="2" destOrd="0" presId="urn:microsoft.com/office/officeart/2005/8/layout/hProcess7#1"/>
    <dgm:cxn modelId="{0235DBFA-EF05-4466-8FBF-E4B867C45D3D}" type="presParOf" srcId="{31C4CA53-3D06-4AAB-A195-197D4E28D5B8}" destId="{D0AEFB53-4D91-4CB7-9387-06633996867A}" srcOrd="7" destOrd="0" presId="urn:microsoft.com/office/officeart/2005/8/layout/hProcess7#1"/>
    <dgm:cxn modelId="{F49C4E76-8F1B-461B-8336-94C0AAA4B6A3}" type="presParOf" srcId="{31C4CA53-3D06-4AAB-A195-197D4E28D5B8}" destId="{2CD85216-4401-4CFC-ADB2-CAFF09D1EFD9}" srcOrd="8" destOrd="0" presId="urn:microsoft.com/office/officeart/2005/8/layout/hProcess7#1"/>
    <dgm:cxn modelId="{A01AF302-6E93-4765-8EF6-53C57A96EC8E}" type="presParOf" srcId="{2CD85216-4401-4CFC-ADB2-CAFF09D1EFD9}" destId="{CE587805-F507-4981-A069-110BB8FF2DF3}" srcOrd="0" destOrd="0" presId="urn:microsoft.com/office/officeart/2005/8/layout/hProcess7#1"/>
    <dgm:cxn modelId="{E193A650-ADB5-4823-ABF5-1D4289DC3F5E}" type="presParOf" srcId="{2CD85216-4401-4CFC-ADB2-CAFF09D1EFD9}" destId="{B1F6C573-BFD9-4E8D-99AA-A34395C520B8}" srcOrd="1" destOrd="0" presId="urn:microsoft.com/office/officeart/2005/8/layout/hProcess7#1"/>
    <dgm:cxn modelId="{5998EC47-F884-4661-8E8E-A655A2210047}" type="presParOf" srcId="{2CD85216-4401-4CFC-ADB2-CAFF09D1EFD9}" destId="{2C815F30-3EEB-4D0A-B40C-733772DB1E1A}" srcOrd="2" destOrd="0" presId="urn:microsoft.com/office/officeart/2005/8/layout/hProcess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65F066-06D3-4A1F-B075-8EA99CDCD925}" type="doc">
      <dgm:prSet loTypeId="urn:microsoft.com/office/officeart/2005/8/layout/equation1" loCatId="relationship" qsTypeId="urn:microsoft.com/office/officeart/2005/8/quickstyle/simple1" qsCatId="simple" csTypeId="urn:microsoft.com/office/officeart/2005/8/colors/accent6_2" csCatId="accent6" phldr="1"/>
      <dgm:spPr/>
      <dgm:t>
        <a:bodyPr/>
        <a:lstStyle/>
        <a:p>
          <a:endParaRPr lang="zh-CN" altLang="en-US"/>
        </a:p>
      </dgm:t>
    </dgm:pt>
    <dgm:pt modelId="{238F37E2-4D19-4E93-802C-F76C96830B90}">
      <dgm:prSet phldrT="[文本]" phldr="0" custT="1"/>
      <dgm:spPr>
        <a:solidFill>
          <a:schemeClr val="bg1"/>
        </a:solidFill>
        <a:ln>
          <a:solidFill>
            <a:schemeClr val="bg2"/>
          </a:solidFill>
        </a:ln>
      </dgm:spPr>
      <dgm:t>
        <a:bodyPr vert="horz" wrap="square"/>
        <a:p>
          <a:pPr>
            <a:lnSpc>
              <a:spcPct val="100000"/>
            </a:lnSpc>
            <a:spcBef>
              <a:spcPct val="0"/>
            </a:spcBef>
            <a:spcAft>
              <a:spcPct val="35000"/>
            </a:spcAft>
          </a:pPr>
          <a:r>
            <a:rPr lang="en-US" altLang="zh-CN" sz="1600" b="1" dirty="0">
              <a:solidFill>
                <a:srgbClr val="FF0000"/>
              </a:solidFill>
            </a:rPr>
            <a:t>13200</a:t>
          </a:r>
          <a:r>
            <a:rPr lang="en-US" altLang="zh-CN" sz="1600" b="1" dirty="0">
              <a:solidFill>
                <a:srgbClr val="FF0000"/>
              </a:solidFill>
            </a:rPr>
            <a:t/>
          </a:r>
          <a:endParaRPr lang="en-US" altLang="zh-CN" sz="1600" b="1" dirty="0">
            <a:solidFill>
              <a:srgbClr val="FF0000"/>
            </a:solidFill>
          </a:endParaRPr>
        </a:p>
      </dgm:t>
    </dgm:pt>
    <dgm:pt modelId="{977DF48F-4053-4559-B23F-EC9FB0808333}" cxnId="{70AFEB99-8091-4125-83DE-F7948ADACB58}" type="parTrans">
      <dgm:prSet/>
      <dgm:spPr/>
      <dgm:t>
        <a:bodyPr/>
        <a:lstStyle/>
        <a:p>
          <a:endParaRPr lang="zh-CN" altLang="en-US"/>
        </a:p>
      </dgm:t>
    </dgm:pt>
    <dgm:pt modelId="{3685A681-60A9-4B8D-9332-86EEDF02D583}" cxnId="{70AFEB99-8091-4125-83DE-F7948ADACB58}" type="sibTrans">
      <dgm:prSet/>
      <dgm:spPr/>
      <dgm:t>
        <a:bodyPr/>
        <a:lstStyle/>
        <a:p>
          <a:endParaRPr lang="zh-CN" altLang="en-US"/>
        </a:p>
      </dgm:t>
    </dgm:pt>
    <dgm:pt modelId="{57FC6529-D537-4E59-B9F0-AD1453E3028D}">
      <dgm:prSet phldrT="[文本]" phldr="0" custT="1"/>
      <dgm:spPr>
        <a:solidFill>
          <a:schemeClr val="bg1"/>
        </a:solidFill>
      </dgm:spPr>
      <dgm:t>
        <a:bodyPr vert="horz" wrap="square"/>
        <a:p>
          <a:pPr>
            <a:lnSpc>
              <a:spcPct val="100000"/>
            </a:lnSpc>
            <a:spcBef>
              <a:spcPct val="0"/>
            </a:spcBef>
            <a:spcAft>
              <a:spcPct val="35000"/>
            </a:spcAft>
          </a:pPr>
          <a:r>
            <a:rPr lang="en-US" altLang="zh-CN" sz="1600" b="1" dirty="0" smtClean="0">
              <a:solidFill>
                <a:srgbClr val="FF0000"/>
              </a:solidFill>
            </a:rPr>
            <a:t>19800</a:t>
          </a:r>
          <a:r>
            <a:rPr lang="en-US" altLang="zh-CN" sz="1600" b="1" dirty="0" smtClean="0">
              <a:solidFill>
                <a:srgbClr val="FF0000"/>
              </a:solidFill>
            </a:rPr>
            <a:t/>
          </a:r>
          <a:endParaRPr lang="en-US" altLang="zh-CN" sz="1600" b="1" dirty="0" smtClean="0">
            <a:solidFill>
              <a:srgbClr val="FF0000"/>
            </a:solidFill>
          </a:endParaRPr>
        </a:p>
      </dgm:t>
    </dgm:pt>
    <dgm:pt modelId="{A9F7DDBC-8BE9-4FE6-AE37-4F0AA6288F6E}" cxnId="{F0FF8501-A1D2-4AFE-8B5B-F2177653CE59}" type="parTrans">
      <dgm:prSet/>
      <dgm:spPr/>
      <dgm:t>
        <a:bodyPr/>
        <a:lstStyle/>
        <a:p>
          <a:endParaRPr lang="zh-CN" altLang="en-US"/>
        </a:p>
      </dgm:t>
    </dgm:pt>
    <dgm:pt modelId="{63BA6315-18EE-4C70-A4C4-F3488FC87353}" cxnId="{F0FF8501-A1D2-4AFE-8B5B-F2177653CE59}" type="sibTrans">
      <dgm:prSet/>
      <dgm:spPr/>
      <dgm:t>
        <a:bodyPr/>
        <a:lstStyle/>
        <a:p>
          <a:endParaRPr lang="zh-CN" altLang="en-US"/>
        </a:p>
      </dgm:t>
    </dgm:pt>
    <dgm:pt modelId="{49E148EE-3A30-4A13-9B67-6F50665A1383}">
      <dgm:prSet phldrT="[文本]" phldr="0" custT="1"/>
      <dgm:spPr>
        <a:solidFill>
          <a:schemeClr val="bg1"/>
        </a:solidFill>
      </dgm:spPr>
      <dgm:t>
        <a:bodyPr vert="horz" wrap="square"/>
        <a:p>
          <a:pPr>
            <a:lnSpc>
              <a:spcPct val="100000"/>
            </a:lnSpc>
            <a:spcBef>
              <a:spcPct val="0"/>
            </a:spcBef>
            <a:spcAft>
              <a:spcPct val="35000"/>
            </a:spcAft>
          </a:pPr>
          <a:r>
            <a:rPr lang="en-US" altLang="zh-CN" sz="1600" b="1" dirty="0" smtClean="0">
              <a:solidFill>
                <a:srgbClr val="FF0000"/>
              </a:solidFill>
            </a:rPr>
            <a:t>26400</a:t>
          </a:r>
          <a:r>
            <a:rPr lang="en-US" altLang="zh-CN" sz="1600" b="1" dirty="0" smtClean="0">
              <a:solidFill>
                <a:srgbClr val="FF0000"/>
              </a:solidFill>
            </a:rPr>
            <a:t/>
          </a:r>
          <a:endParaRPr lang="en-US" altLang="zh-CN" sz="1600" b="1" dirty="0" smtClean="0">
            <a:solidFill>
              <a:srgbClr val="FF0000"/>
            </a:solidFill>
          </a:endParaRPr>
        </a:p>
      </dgm:t>
    </dgm:pt>
    <dgm:pt modelId="{55A65706-A550-4A6F-8920-1E09E00BCD2C}" cxnId="{83FBAD12-D554-4D90-9CB5-C48DDEFBC77E}" type="parTrans">
      <dgm:prSet/>
      <dgm:spPr/>
      <dgm:t>
        <a:bodyPr/>
        <a:lstStyle/>
        <a:p>
          <a:endParaRPr lang="zh-CN" altLang="en-US"/>
        </a:p>
      </dgm:t>
    </dgm:pt>
    <dgm:pt modelId="{A8CAECFB-34D9-48E8-B8FF-4F7E8A40EFF7}" cxnId="{83FBAD12-D554-4D90-9CB5-C48DDEFBC77E}" type="sibTrans">
      <dgm:prSet/>
      <dgm:spPr/>
      <dgm:t>
        <a:bodyPr/>
        <a:lstStyle/>
        <a:p>
          <a:endParaRPr lang="zh-CN" altLang="en-US"/>
        </a:p>
      </dgm:t>
    </dgm:pt>
    <dgm:pt modelId="{41E6C4F7-9204-4AB5-BFFA-D46867EA63F0}">
      <dgm:prSet phldrT="[文本]" phldr="0" custT="1"/>
      <dgm:spPr>
        <a:solidFill>
          <a:schemeClr val="bg1"/>
        </a:solidFill>
      </dgm:spPr>
      <dgm:t>
        <a:bodyPr vert="horz" wrap="square"/>
        <a:p>
          <a:pPr>
            <a:lnSpc>
              <a:spcPct val="100000"/>
            </a:lnSpc>
            <a:spcBef>
              <a:spcPct val="0"/>
            </a:spcBef>
            <a:spcAft>
              <a:spcPct val="35000"/>
            </a:spcAft>
          </a:pPr>
          <a:r>
            <a:rPr lang="en-US" altLang="zh-CN" sz="1600" b="1" dirty="0" smtClean="0">
              <a:solidFill>
                <a:srgbClr val="FF0000"/>
              </a:solidFill>
            </a:rPr>
            <a:t>59400</a:t>
          </a:r>
          <a:r>
            <a:rPr lang="en-US" altLang="zh-CN" sz="1600" b="1" dirty="0" smtClean="0">
              <a:solidFill>
                <a:srgbClr val="FF0000"/>
              </a:solidFill>
            </a:rPr>
            <a:t/>
          </a:r>
          <a:endParaRPr lang="en-US" altLang="zh-CN" sz="1600" b="1" dirty="0" smtClean="0">
            <a:solidFill>
              <a:srgbClr val="FF0000"/>
            </a:solidFill>
          </a:endParaRPr>
        </a:p>
      </dgm:t>
    </dgm:pt>
    <dgm:pt modelId="{CBFD0B2D-7699-42DF-AC42-783E93A457D5}" cxnId="{E45D18E3-44A2-484E-96D4-467868CE04D4}" type="parTrans">
      <dgm:prSet/>
      <dgm:spPr/>
      <dgm:t>
        <a:bodyPr/>
        <a:lstStyle/>
        <a:p>
          <a:endParaRPr lang="zh-CN" altLang="en-US"/>
        </a:p>
      </dgm:t>
    </dgm:pt>
    <dgm:pt modelId="{94507C91-073C-47B6-8DBB-FA8D25A180EB}" cxnId="{E45D18E3-44A2-484E-96D4-467868CE04D4}" type="sibTrans">
      <dgm:prSet/>
      <dgm:spPr/>
      <dgm:t>
        <a:bodyPr/>
        <a:lstStyle/>
        <a:p>
          <a:endParaRPr lang="zh-CN" altLang="en-US"/>
        </a:p>
      </dgm:t>
    </dgm:pt>
    <dgm:pt modelId="{505075B9-C27A-422C-92B2-4C48859ED528}" type="pres">
      <dgm:prSet presAssocID="{8565F066-06D3-4A1F-B075-8EA99CDCD925}" presName="linearFlow" presStyleCnt="0">
        <dgm:presLayoutVars>
          <dgm:dir/>
          <dgm:resizeHandles val="exact"/>
        </dgm:presLayoutVars>
      </dgm:prSet>
      <dgm:spPr/>
      <dgm:t>
        <a:bodyPr/>
        <a:lstStyle/>
        <a:p>
          <a:endParaRPr lang="zh-CN" altLang="en-US"/>
        </a:p>
      </dgm:t>
    </dgm:pt>
    <dgm:pt modelId="{F80B8FA9-B137-47C8-BCC3-85C4421680FA}" type="pres">
      <dgm:prSet presAssocID="{238F37E2-4D19-4E93-802C-F76C96830B90}" presName="node" presStyleLbl="node1" presStyleIdx="0" presStyleCnt="4" custScaleX="648921" custScaleY="141024" custLinFactNeighborX="-52092">
        <dgm:presLayoutVars>
          <dgm:bulletEnabled val="1"/>
        </dgm:presLayoutVars>
      </dgm:prSet>
      <dgm:spPr/>
      <dgm:t>
        <a:bodyPr/>
        <a:lstStyle/>
        <a:p>
          <a:endParaRPr lang="zh-CN" altLang="en-US"/>
        </a:p>
      </dgm:t>
    </dgm:pt>
    <dgm:pt modelId="{7CA52E92-D824-4C4D-AB51-3DF60968EBCA}" type="pres">
      <dgm:prSet presAssocID="{3685A681-60A9-4B8D-9332-86EEDF02D583}" presName="spacerL" presStyleCnt="0"/>
      <dgm:spPr/>
    </dgm:pt>
    <dgm:pt modelId="{D311FB80-AA12-4C15-A22F-8B3048C40EB2}" type="pres">
      <dgm:prSet presAssocID="{3685A681-60A9-4B8D-9332-86EEDF02D583}" presName="sibTrans" presStyleLbl="sibTrans2D1" presStyleIdx="0" presStyleCnt="3"/>
      <dgm:spPr/>
      <dgm:t>
        <a:bodyPr/>
        <a:lstStyle/>
        <a:p>
          <a:endParaRPr lang="zh-CN" altLang="en-US"/>
        </a:p>
      </dgm:t>
    </dgm:pt>
    <dgm:pt modelId="{DEB11084-E7A0-436B-8BB9-86344CF1E98C}" type="pres">
      <dgm:prSet presAssocID="{3685A681-60A9-4B8D-9332-86EEDF02D583}" presName="spacerR" presStyleCnt="0"/>
      <dgm:spPr/>
    </dgm:pt>
    <dgm:pt modelId="{8F7F816D-9868-47BD-B5F2-CC5293044DDA}" type="pres">
      <dgm:prSet presAssocID="{57FC6529-D537-4E59-B9F0-AD1453E3028D}" presName="node" presStyleLbl="node1" presStyleIdx="1" presStyleCnt="4" custScaleX="514552" custScaleY="183704" custLinFactNeighborX="0" custLinFactNeighborY="-9785">
        <dgm:presLayoutVars>
          <dgm:bulletEnabled val="1"/>
        </dgm:presLayoutVars>
      </dgm:prSet>
      <dgm:spPr/>
      <dgm:t>
        <a:bodyPr/>
        <a:lstStyle/>
        <a:p>
          <a:endParaRPr lang="zh-CN" altLang="en-US"/>
        </a:p>
      </dgm:t>
    </dgm:pt>
    <dgm:pt modelId="{BEFC084A-E2EE-4E6B-9500-585B5094F1DA}" type="pres">
      <dgm:prSet presAssocID="{63BA6315-18EE-4C70-A4C4-F3488FC87353}" presName="spacerL" presStyleCnt="0"/>
      <dgm:spPr/>
    </dgm:pt>
    <dgm:pt modelId="{7C31CCFE-4518-41AC-85B5-C0DF76BABC71}" type="pres">
      <dgm:prSet presAssocID="{63BA6315-18EE-4C70-A4C4-F3488FC87353}" presName="sibTrans" presStyleLbl="sibTrans2D1" presStyleIdx="1" presStyleCnt="3"/>
      <dgm:spPr/>
      <dgm:t>
        <a:bodyPr/>
        <a:lstStyle/>
        <a:p>
          <a:endParaRPr lang="zh-CN" altLang="en-US"/>
        </a:p>
      </dgm:t>
    </dgm:pt>
    <dgm:pt modelId="{4CA14DEB-970B-4BBD-A171-5AAC50E34248}" type="pres">
      <dgm:prSet presAssocID="{63BA6315-18EE-4C70-A4C4-F3488FC87353}" presName="spacerR" presStyleCnt="0"/>
      <dgm:spPr/>
    </dgm:pt>
    <dgm:pt modelId="{49C2C24A-3449-40B2-ABC6-C9289983DC12}" type="pres">
      <dgm:prSet presAssocID="{49E148EE-3A30-4A13-9B67-6F50665A1383}" presName="node" presStyleLbl="node1" presStyleIdx="2" presStyleCnt="4" custScaleX="524597" custScaleY="202806">
        <dgm:presLayoutVars>
          <dgm:bulletEnabled val="1"/>
        </dgm:presLayoutVars>
      </dgm:prSet>
      <dgm:spPr/>
      <dgm:t>
        <a:bodyPr/>
        <a:lstStyle/>
        <a:p>
          <a:endParaRPr lang="zh-CN" altLang="en-US"/>
        </a:p>
      </dgm:t>
    </dgm:pt>
    <dgm:pt modelId="{469D5CB9-A57B-4A1E-828F-303893285838}" type="pres">
      <dgm:prSet presAssocID="{A8CAECFB-34D9-48E8-B8FF-4F7E8A40EFF7}" presName="spacerL" presStyleCnt="0"/>
      <dgm:spPr/>
    </dgm:pt>
    <dgm:pt modelId="{50E7B51F-8CFD-43E1-86A2-A60D0A87AEE7}" type="pres">
      <dgm:prSet presAssocID="{A8CAECFB-34D9-48E8-B8FF-4F7E8A40EFF7}" presName="sibTrans" presStyleLbl="sibTrans2D1" presStyleIdx="2" presStyleCnt="3"/>
      <dgm:spPr/>
      <dgm:t>
        <a:bodyPr/>
        <a:lstStyle/>
        <a:p>
          <a:endParaRPr lang="zh-CN" altLang="en-US"/>
        </a:p>
      </dgm:t>
    </dgm:pt>
    <dgm:pt modelId="{4E35ED47-5330-41A8-AC8D-B9269588CBFA}" type="pres">
      <dgm:prSet presAssocID="{A8CAECFB-34D9-48E8-B8FF-4F7E8A40EFF7}" presName="spacerR" presStyleCnt="0"/>
      <dgm:spPr/>
    </dgm:pt>
    <dgm:pt modelId="{3526A417-478B-4D73-B0BE-BE5782437A4E}" type="pres">
      <dgm:prSet presAssocID="{41E6C4F7-9204-4AB5-BFFA-D46867EA63F0}" presName="node" presStyleLbl="node1" presStyleIdx="3" presStyleCnt="4" custScaleX="799650" custScaleY="278042">
        <dgm:presLayoutVars>
          <dgm:bulletEnabled val="1"/>
        </dgm:presLayoutVars>
      </dgm:prSet>
      <dgm:spPr/>
      <dgm:t>
        <a:bodyPr/>
        <a:lstStyle/>
        <a:p>
          <a:endParaRPr lang="zh-CN" altLang="en-US"/>
        </a:p>
      </dgm:t>
    </dgm:pt>
  </dgm:ptLst>
  <dgm:cxnLst>
    <dgm:cxn modelId="{70AFEB99-8091-4125-83DE-F7948ADACB58}" srcId="{8565F066-06D3-4A1F-B075-8EA99CDCD925}" destId="{238F37E2-4D19-4E93-802C-F76C96830B90}" srcOrd="0" destOrd="0" parTransId="{977DF48F-4053-4559-B23F-EC9FB0808333}" sibTransId="{3685A681-60A9-4B8D-9332-86EEDF02D583}"/>
    <dgm:cxn modelId="{F0FF8501-A1D2-4AFE-8B5B-F2177653CE59}" srcId="{8565F066-06D3-4A1F-B075-8EA99CDCD925}" destId="{57FC6529-D537-4E59-B9F0-AD1453E3028D}" srcOrd="1" destOrd="0" parTransId="{A9F7DDBC-8BE9-4FE6-AE37-4F0AA6288F6E}" sibTransId="{63BA6315-18EE-4C70-A4C4-F3488FC87353}"/>
    <dgm:cxn modelId="{83FBAD12-D554-4D90-9CB5-C48DDEFBC77E}" srcId="{8565F066-06D3-4A1F-B075-8EA99CDCD925}" destId="{49E148EE-3A30-4A13-9B67-6F50665A1383}" srcOrd="2" destOrd="0" parTransId="{55A65706-A550-4A6F-8920-1E09E00BCD2C}" sibTransId="{A8CAECFB-34D9-48E8-B8FF-4F7E8A40EFF7}"/>
    <dgm:cxn modelId="{E45D18E3-44A2-484E-96D4-467868CE04D4}" srcId="{8565F066-06D3-4A1F-B075-8EA99CDCD925}" destId="{41E6C4F7-9204-4AB5-BFFA-D46867EA63F0}" srcOrd="3" destOrd="0" parTransId="{CBFD0B2D-7699-42DF-AC42-783E93A457D5}" sibTransId="{94507C91-073C-47B6-8DBB-FA8D25A180EB}"/>
    <dgm:cxn modelId="{BAAD7077-AC20-4988-A437-01FA7860B6AE}" type="presOf" srcId="{8565F066-06D3-4A1F-B075-8EA99CDCD925}" destId="{505075B9-C27A-422C-92B2-4C48859ED528}" srcOrd="0" destOrd="0" presId="urn:microsoft.com/office/officeart/2005/8/layout/equation1"/>
    <dgm:cxn modelId="{0C022C11-EC67-4B0F-BAFD-77F73FA290D9}" type="presParOf" srcId="{505075B9-C27A-422C-92B2-4C48859ED528}" destId="{F80B8FA9-B137-47C8-BCC3-85C4421680FA}" srcOrd="0" destOrd="0" presId="urn:microsoft.com/office/officeart/2005/8/layout/equation1"/>
    <dgm:cxn modelId="{610C3BD4-DF1F-42A0-98F1-30186C1BDB42}" type="presOf" srcId="{238F37E2-4D19-4E93-802C-F76C96830B90}" destId="{F80B8FA9-B137-47C8-BCC3-85C4421680FA}" srcOrd="0" destOrd="0" presId="urn:microsoft.com/office/officeart/2005/8/layout/equation1"/>
    <dgm:cxn modelId="{EAF031FF-7EE8-48FB-A658-7058CEDA581E}" type="presParOf" srcId="{505075B9-C27A-422C-92B2-4C48859ED528}" destId="{7CA52E92-D824-4C4D-AB51-3DF60968EBCA}" srcOrd="1" destOrd="0" presId="urn:microsoft.com/office/officeart/2005/8/layout/equation1"/>
    <dgm:cxn modelId="{B07F1089-F674-44A0-A067-E17967630CB6}" type="presParOf" srcId="{505075B9-C27A-422C-92B2-4C48859ED528}" destId="{D311FB80-AA12-4C15-A22F-8B3048C40EB2}" srcOrd="2" destOrd="0" presId="urn:microsoft.com/office/officeart/2005/8/layout/equation1"/>
    <dgm:cxn modelId="{FFF4799C-675E-46BD-9C8D-190E71D0F540}" type="presOf" srcId="{3685A681-60A9-4B8D-9332-86EEDF02D583}" destId="{D311FB80-AA12-4C15-A22F-8B3048C40EB2}" srcOrd="0" destOrd="0" presId="urn:microsoft.com/office/officeart/2005/8/layout/equation1"/>
    <dgm:cxn modelId="{1D2D0625-EF3E-415F-BB11-953BD8106084}" type="presParOf" srcId="{505075B9-C27A-422C-92B2-4C48859ED528}" destId="{DEB11084-E7A0-436B-8BB9-86344CF1E98C}" srcOrd="3" destOrd="0" presId="urn:microsoft.com/office/officeart/2005/8/layout/equation1"/>
    <dgm:cxn modelId="{519C894F-2135-43C8-B230-CFC51C721269}" type="presParOf" srcId="{505075B9-C27A-422C-92B2-4C48859ED528}" destId="{8F7F816D-9868-47BD-B5F2-CC5293044DDA}" srcOrd="4" destOrd="0" presId="urn:microsoft.com/office/officeart/2005/8/layout/equation1"/>
    <dgm:cxn modelId="{923A8515-040B-4AC9-9156-AF4AAD22F308}" type="presOf" srcId="{57FC6529-D537-4E59-B9F0-AD1453E3028D}" destId="{8F7F816D-9868-47BD-B5F2-CC5293044DDA}" srcOrd="0" destOrd="0" presId="urn:microsoft.com/office/officeart/2005/8/layout/equation1"/>
    <dgm:cxn modelId="{9E8692F2-4966-4192-A2A4-B40DDCA687FF}" type="presParOf" srcId="{505075B9-C27A-422C-92B2-4C48859ED528}" destId="{BEFC084A-E2EE-4E6B-9500-585B5094F1DA}" srcOrd="5" destOrd="0" presId="urn:microsoft.com/office/officeart/2005/8/layout/equation1"/>
    <dgm:cxn modelId="{1F4ED75C-A873-4542-B30C-FE39E6DF7C31}" type="presParOf" srcId="{505075B9-C27A-422C-92B2-4C48859ED528}" destId="{7C31CCFE-4518-41AC-85B5-C0DF76BABC71}" srcOrd="6" destOrd="0" presId="urn:microsoft.com/office/officeart/2005/8/layout/equation1"/>
    <dgm:cxn modelId="{DEC819B9-1EA7-4B30-BDA9-A37CF508738F}" type="presOf" srcId="{63BA6315-18EE-4C70-A4C4-F3488FC87353}" destId="{7C31CCFE-4518-41AC-85B5-C0DF76BABC71}" srcOrd="0" destOrd="0" presId="urn:microsoft.com/office/officeart/2005/8/layout/equation1"/>
    <dgm:cxn modelId="{4CCE8056-32B8-4206-9802-94D583B45151}" type="presParOf" srcId="{505075B9-C27A-422C-92B2-4C48859ED528}" destId="{4CA14DEB-970B-4BBD-A171-5AAC50E34248}" srcOrd="7" destOrd="0" presId="urn:microsoft.com/office/officeart/2005/8/layout/equation1"/>
    <dgm:cxn modelId="{32BAB594-E395-4C1A-BB5E-29A3BE8D4A79}" type="presParOf" srcId="{505075B9-C27A-422C-92B2-4C48859ED528}" destId="{49C2C24A-3449-40B2-ABC6-C9289983DC12}" srcOrd="8" destOrd="0" presId="urn:microsoft.com/office/officeart/2005/8/layout/equation1"/>
    <dgm:cxn modelId="{27B98427-815B-48D1-B31F-214C844C0AF3}" type="presOf" srcId="{49E148EE-3A30-4A13-9B67-6F50665A1383}" destId="{49C2C24A-3449-40B2-ABC6-C9289983DC12}" srcOrd="0" destOrd="0" presId="urn:microsoft.com/office/officeart/2005/8/layout/equation1"/>
    <dgm:cxn modelId="{21A53F7A-D0BB-4DBC-9E08-6521FAECC740}" type="presParOf" srcId="{505075B9-C27A-422C-92B2-4C48859ED528}" destId="{469D5CB9-A57B-4A1E-828F-303893285838}" srcOrd="9" destOrd="0" presId="urn:microsoft.com/office/officeart/2005/8/layout/equation1"/>
    <dgm:cxn modelId="{4D710509-78EF-4DF5-ACAD-9677BCC2A176}" type="presParOf" srcId="{505075B9-C27A-422C-92B2-4C48859ED528}" destId="{50E7B51F-8CFD-43E1-86A2-A60D0A87AEE7}" srcOrd="10" destOrd="0" presId="urn:microsoft.com/office/officeart/2005/8/layout/equation1"/>
    <dgm:cxn modelId="{E77B74EA-5F8B-4DC5-8095-2E821F941AC4}" type="presOf" srcId="{A8CAECFB-34D9-48E8-B8FF-4F7E8A40EFF7}" destId="{50E7B51F-8CFD-43E1-86A2-A60D0A87AEE7}" srcOrd="0" destOrd="0" presId="urn:microsoft.com/office/officeart/2005/8/layout/equation1"/>
    <dgm:cxn modelId="{5E9AA6C3-D1CD-450E-9E2E-D8F1E42ECBC7}" type="presParOf" srcId="{505075B9-C27A-422C-92B2-4C48859ED528}" destId="{4E35ED47-5330-41A8-AC8D-B9269588CBFA}" srcOrd="11" destOrd="0" presId="urn:microsoft.com/office/officeart/2005/8/layout/equation1"/>
    <dgm:cxn modelId="{DAB8A81A-4B00-4B1B-B6EF-F9BFED7404FC}" type="presParOf" srcId="{505075B9-C27A-422C-92B2-4C48859ED528}" destId="{3526A417-478B-4D73-B0BE-BE5782437A4E}" srcOrd="12" destOrd="0" presId="urn:microsoft.com/office/officeart/2005/8/layout/equation1"/>
    <dgm:cxn modelId="{1080EB61-4CC8-4DA2-B4E8-4D7699F4C847}" type="presOf" srcId="{41E6C4F7-9204-4AB5-BFFA-D46867EA63F0}" destId="{3526A417-478B-4D73-B0BE-BE5782437A4E}" srcOrd="0" destOrd="0" presId="urn:microsoft.com/office/officeart/2005/8/layout/equati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9009A-748E-48F1-B411-EAE32CE342F5}">
      <dsp:nvSpPr>
        <dsp:cNvPr id="0" name=""/>
        <dsp:cNvSpPr/>
      </dsp:nvSpPr>
      <dsp:spPr>
        <a:xfrm>
          <a:off x="1813428" y="421"/>
          <a:ext cx="689124" cy="447930"/>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科研</a:t>
          </a:r>
        </a:p>
      </dsp:txBody>
      <dsp:txXfrm>
        <a:off x="1835294" y="22287"/>
        <a:ext cx="645392" cy="404198"/>
      </dsp:txXfrm>
    </dsp:sp>
    <dsp:sp modelId="{1EA6122F-97AF-42F6-87A4-8AE643D062BC}">
      <dsp:nvSpPr>
        <dsp:cNvPr id="0" name=""/>
        <dsp:cNvSpPr/>
      </dsp:nvSpPr>
      <dsp:spPr>
        <a:xfrm>
          <a:off x="1417644" y="224387"/>
          <a:ext cx="1480693" cy="1480693"/>
        </a:xfrm>
        <a:custGeom>
          <a:avLst/>
          <a:gdLst/>
          <a:ahLst/>
          <a:cxnLst/>
          <a:rect l="0" t="0" r="0" b="0"/>
          <a:pathLst>
            <a:path>
              <a:moveTo>
                <a:pt x="1180131" y="144777"/>
              </a:moveTo>
              <a:arcTo wR="740346" hR="740346" stAng="18386589" swAng="163449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16B4E8F-2824-4BE2-BED9-C18519D74C19}">
      <dsp:nvSpPr>
        <dsp:cNvPr id="0" name=""/>
        <dsp:cNvSpPr/>
      </dsp:nvSpPr>
      <dsp:spPr>
        <a:xfrm>
          <a:off x="2553775" y="740768"/>
          <a:ext cx="689124" cy="447930"/>
        </a:xfrm>
        <a:prstGeom prst="roundRect">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生产</a:t>
          </a:r>
        </a:p>
      </dsp:txBody>
      <dsp:txXfrm>
        <a:off x="2575641" y="762634"/>
        <a:ext cx="645392" cy="404198"/>
      </dsp:txXfrm>
    </dsp:sp>
    <dsp:sp modelId="{6D5D48B3-1D15-457F-98BA-D423AC0975B7}">
      <dsp:nvSpPr>
        <dsp:cNvPr id="0" name=""/>
        <dsp:cNvSpPr/>
      </dsp:nvSpPr>
      <dsp:spPr>
        <a:xfrm>
          <a:off x="1417644" y="224387"/>
          <a:ext cx="1480693" cy="1480693"/>
        </a:xfrm>
        <a:custGeom>
          <a:avLst/>
          <a:gdLst/>
          <a:ahLst/>
          <a:cxnLst/>
          <a:rect l="0" t="0" r="0" b="0"/>
          <a:pathLst>
            <a:path>
              <a:moveTo>
                <a:pt x="1403970" y="1068550"/>
              </a:moveTo>
              <a:arcTo wR="740346" hR="740346" stAng="1578918" swAng="163449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D7D8A2F-B2AB-4141-BC04-FEB2846217B9}">
      <dsp:nvSpPr>
        <dsp:cNvPr id="0" name=""/>
        <dsp:cNvSpPr/>
      </dsp:nvSpPr>
      <dsp:spPr>
        <a:xfrm>
          <a:off x="1813428" y="1481115"/>
          <a:ext cx="689124" cy="447930"/>
        </a:xfrm>
        <a:prstGeom prst="round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开发</a:t>
          </a:r>
        </a:p>
      </dsp:txBody>
      <dsp:txXfrm>
        <a:off x="1835294" y="1502981"/>
        <a:ext cx="645392" cy="404198"/>
      </dsp:txXfrm>
    </dsp:sp>
    <dsp:sp modelId="{E0F3A5F6-F644-4DC3-8B72-EECA58526D52}">
      <dsp:nvSpPr>
        <dsp:cNvPr id="0" name=""/>
        <dsp:cNvSpPr/>
      </dsp:nvSpPr>
      <dsp:spPr>
        <a:xfrm>
          <a:off x="1417644" y="224387"/>
          <a:ext cx="1480693" cy="1480693"/>
        </a:xfrm>
        <a:custGeom>
          <a:avLst/>
          <a:gdLst/>
          <a:ahLst/>
          <a:cxnLst/>
          <a:rect l="0" t="0" r="0" b="0"/>
          <a:pathLst>
            <a:path>
              <a:moveTo>
                <a:pt x="300562" y="1335916"/>
              </a:moveTo>
              <a:arcTo wR="740346" hR="740346" stAng="7586589" swAng="163449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9DDAAB40-B5A9-4A84-A87D-765228F011AF}">
      <dsp:nvSpPr>
        <dsp:cNvPr id="0" name=""/>
        <dsp:cNvSpPr/>
      </dsp:nvSpPr>
      <dsp:spPr>
        <a:xfrm>
          <a:off x="1073081" y="740768"/>
          <a:ext cx="689124" cy="447930"/>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销售</a:t>
          </a:r>
        </a:p>
      </dsp:txBody>
      <dsp:txXfrm>
        <a:off x="1094947" y="762634"/>
        <a:ext cx="645392" cy="404198"/>
      </dsp:txXfrm>
    </dsp:sp>
    <dsp:sp modelId="{E800B5E0-2A98-4AD7-BD71-8DC2219E2F69}">
      <dsp:nvSpPr>
        <dsp:cNvPr id="0" name=""/>
        <dsp:cNvSpPr/>
      </dsp:nvSpPr>
      <dsp:spPr>
        <a:xfrm>
          <a:off x="1417644" y="224387"/>
          <a:ext cx="1480693" cy="1480693"/>
        </a:xfrm>
        <a:custGeom>
          <a:avLst/>
          <a:gdLst/>
          <a:ahLst/>
          <a:cxnLst/>
          <a:rect l="0" t="0" r="0" b="0"/>
          <a:pathLst>
            <a:path>
              <a:moveTo>
                <a:pt x="76723" y="412143"/>
              </a:moveTo>
              <a:arcTo wR="740346" hR="740346" stAng="12378918" swAng="163449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F8FD3-02BC-4774-A071-2CD447B9684D}">
      <dsp:nvSpPr>
        <dsp:cNvPr id="0" name=""/>
        <dsp:cNvSpPr/>
      </dsp:nvSpPr>
      <dsp:spPr>
        <a:xfrm>
          <a:off x="622" y="698982"/>
          <a:ext cx="2678475" cy="4020187"/>
        </a:xfrm>
        <a:prstGeom prst="roundRect">
          <a:avLst>
            <a:gd name="adj" fmla="val 5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endParaRPr lang="zh-CN" altLang="en-US" sz="2200" kern="1200"/>
        </a:p>
      </dsp:txBody>
      <dsp:txXfrm rot="16200000">
        <a:off x="-1379807" y="2079411"/>
        <a:ext cx="3296554" cy="535695"/>
      </dsp:txXfrm>
    </dsp:sp>
    <dsp:sp modelId="{7271A082-EBB3-42A1-912B-3CD04F8DDF12}">
      <dsp:nvSpPr>
        <dsp:cNvPr id="0" name=""/>
        <dsp:cNvSpPr/>
      </dsp:nvSpPr>
      <dsp:spPr>
        <a:xfrm>
          <a:off x="536317" y="698982"/>
          <a:ext cx="1995464" cy="402018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r>
            <a:rPr lang="zh-CN" altLang="en-US" sz="1400" b="0" kern="1200" dirty="0">
              <a:solidFill>
                <a:schemeClr val="tx1"/>
              </a:solidFill>
            </a:rPr>
            <a:t>京东“</a:t>
          </a:r>
          <a:r>
            <a:rPr lang="en-US" altLang="zh-CN" sz="1400" b="0" kern="1200" dirty="0">
              <a:solidFill>
                <a:schemeClr val="tx1"/>
              </a:solidFill>
            </a:rPr>
            <a:t>618</a:t>
          </a:r>
          <a:r>
            <a:rPr lang="zh-CN" altLang="en-US" sz="1400" b="0" kern="1200" dirty="0">
              <a:solidFill>
                <a:schemeClr val="tx1"/>
              </a:solidFill>
            </a:rPr>
            <a:t>”累积下单高达约</a:t>
          </a:r>
          <a:r>
            <a:rPr lang="en-US" altLang="zh-CN" sz="1400" b="1" kern="1200" dirty="0">
              <a:solidFill>
                <a:srgbClr val="FF0000"/>
              </a:solidFill>
            </a:rPr>
            <a:t>1795</a:t>
          </a:r>
          <a:r>
            <a:rPr lang="zh-CN" altLang="en-US" sz="1400" b="1" kern="1200" dirty="0">
              <a:solidFill>
                <a:srgbClr val="FF0000"/>
              </a:solidFill>
            </a:rPr>
            <a:t>亿</a:t>
          </a:r>
          <a:r>
            <a:rPr lang="zh-CN" altLang="en-US" sz="1400" b="0" kern="1200" dirty="0">
              <a:solidFill>
                <a:schemeClr val="tx1"/>
              </a:solidFill>
            </a:rPr>
            <a:t>元，垃圾处理器成为家电销售中一匹黑马。京东资料显示，自</a:t>
          </a:r>
          <a:r>
            <a:rPr lang="en-US" altLang="zh-CN" sz="1400" b="0" kern="1200" dirty="0">
              <a:solidFill>
                <a:schemeClr val="tx1"/>
              </a:solidFill>
            </a:rPr>
            <a:t>6</a:t>
          </a:r>
          <a:r>
            <a:rPr lang="zh-CN" altLang="en-US" sz="1400" b="0" kern="1200" dirty="0">
              <a:solidFill>
                <a:schemeClr val="tx1"/>
              </a:solidFill>
            </a:rPr>
            <a:t>月</a:t>
          </a:r>
          <a:r>
            <a:rPr lang="en-US" altLang="zh-CN" sz="1400" b="0" kern="1200" dirty="0">
              <a:solidFill>
                <a:schemeClr val="tx1"/>
              </a:solidFill>
            </a:rPr>
            <a:t>18</a:t>
          </a:r>
          <a:r>
            <a:rPr lang="zh-CN" altLang="en-US" sz="1400" b="0" kern="1200" dirty="0">
              <a:solidFill>
                <a:schemeClr val="tx1"/>
              </a:solidFill>
            </a:rPr>
            <a:t>日凌晨开始半小时垃圾处理器的销售额已经相当于去年同期的</a:t>
          </a:r>
          <a:r>
            <a:rPr lang="en-US" altLang="zh-CN" sz="1400" b="1" kern="1200" dirty="0">
              <a:solidFill>
                <a:srgbClr val="FF0000"/>
              </a:solidFill>
            </a:rPr>
            <a:t>3.5</a:t>
          </a:r>
          <a:r>
            <a:rPr lang="zh-CN" altLang="en-US" sz="1400" b="1" kern="1200" dirty="0">
              <a:solidFill>
                <a:srgbClr val="FF0000"/>
              </a:solidFill>
            </a:rPr>
            <a:t>倍</a:t>
          </a:r>
          <a:r>
            <a:rPr lang="zh-CN" altLang="en-US" sz="1400" b="0" kern="1200" dirty="0">
              <a:solidFill>
                <a:schemeClr val="tx1"/>
              </a:solidFill>
            </a:rPr>
            <a:t>，</a:t>
          </a:r>
          <a:r>
            <a:rPr lang="zh-CN" altLang="en-US" sz="1400" b="1" kern="1200" dirty="0">
              <a:solidFill>
                <a:schemeClr val="tx1"/>
              </a:solidFill>
            </a:rPr>
            <a:t>上海</a:t>
          </a:r>
          <a:r>
            <a:rPr lang="zh-CN" altLang="en-US" sz="1400" b="0" kern="1200" dirty="0">
              <a:solidFill>
                <a:schemeClr val="tx1"/>
              </a:solidFill>
            </a:rPr>
            <a:t>消费者最为热捧，买走了全国</a:t>
          </a:r>
          <a:r>
            <a:rPr lang="en-US" altLang="zh-CN" sz="1400" b="0" kern="1200" dirty="0">
              <a:solidFill>
                <a:schemeClr val="tx1"/>
              </a:solidFill>
            </a:rPr>
            <a:t>12%</a:t>
          </a:r>
          <a:r>
            <a:rPr lang="zh-CN" altLang="en-US" sz="1400" b="0" kern="1200" dirty="0">
              <a:solidFill>
                <a:schemeClr val="tx1"/>
              </a:solidFill>
            </a:rPr>
            <a:t>的垃圾处理器，原因是上海已率先实行垃圾强制分类，上海已出台规则，生活垃圾若不分类，将被拒绝收运，拒不整改，将移送城管处罚。</a:t>
          </a:r>
          <a:endParaRPr lang="zh-CN" altLang="en-US" sz="1400" kern="1200" dirty="0"/>
        </a:p>
      </dsp:txBody>
      <dsp:txXfrm>
        <a:off x="536317" y="698982"/>
        <a:ext cx="1995464" cy="4020187"/>
      </dsp:txXfrm>
    </dsp:sp>
    <dsp:sp modelId="{4D8423DF-1987-4930-87ED-D8D50EBD0323}">
      <dsp:nvSpPr>
        <dsp:cNvPr id="0" name=""/>
        <dsp:cNvSpPr/>
      </dsp:nvSpPr>
      <dsp:spPr>
        <a:xfrm>
          <a:off x="2781415" y="710199"/>
          <a:ext cx="2678475" cy="4014434"/>
        </a:xfrm>
        <a:prstGeom prst="roundRect">
          <a:avLst>
            <a:gd name="adj" fmla="val 5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endParaRPr lang="zh-CN" altLang="en-US" sz="2200" kern="1200" dirty="0"/>
        </a:p>
      </dsp:txBody>
      <dsp:txXfrm rot="16200000">
        <a:off x="1403344" y="2088270"/>
        <a:ext cx="3291836" cy="535695"/>
      </dsp:txXfrm>
    </dsp:sp>
    <dsp:sp modelId="{B8DD366D-F5D8-4F87-ACD5-BEA757493D0D}">
      <dsp:nvSpPr>
        <dsp:cNvPr id="0" name=""/>
        <dsp:cNvSpPr/>
      </dsp:nvSpPr>
      <dsp:spPr>
        <a:xfrm rot="5400000">
          <a:off x="2550219" y="3251628"/>
          <a:ext cx="472033" cy="401771"/>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3F37B4-2165-4E71-B1D7-D44ACEEE85FD}">
      <dsp:nvSpPr>
        <dsp:cNvPr id="0" name=""/>
        <dsp:cNvSpPr/>
      </dsp:nvSpPr>
      <dsp:spPr>
        <a:xfrm>
          <a:off x="3317110" y="710199"/>
          <a:ext cx="1995464" cy="4014434"/>
        </a:xfrm>
        <a:prstGeom prst="rect">
          <a:avLst/>
        </a:prstGeom>
        <a:solidFill>
          <a:schemeClr val="bg1"/>
        </a:solid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r>
            <a:rPr lang="zh-CN" altLang="en-US" sz="1400" b="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苏宁</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大数据显示</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6</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垃圾分类”关联词搜索量同比增长</a:t>
          </a:r>
          <a:r>
            <a:rPr lang="en-US" altLang="zh-CN" sz="1400" b="1"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651%</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其中排名前三的就有垃圾处理器</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同比增长了</a:t>
          </a:r>
          <a:r>
            <a:rPr lang="en-US" altLang="zh-CN" sz="1400" b="1"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6528%</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日至</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垃圾处理器在苏宁“</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618”</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活动中全渠道同比增长</a:t>
          </a:r>
          <a:r>
            <a:rPr lang="en-US" altLang="zh-CN" sz="1400" b="1"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612.85%</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上海、南京、广州</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位列前三</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其中上海同比增长</a:t>
          </a:r>
          <a:r>
            <a:rPr lang="en-US" altLang="zh-CN" sz="1400" b="1"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991.96%</a:t>
          </a:r>
          <a:r>
            <a:rPr lang="en-US"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销量翻了近</a:t>
          </a:r>
          <a:r>
            <a:rPr lang="zh-CN" altLang="en-US" sz="1400"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十倍</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kern="12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b="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dsp:txBody>
      <dsp:txXfrm>
        <a:off x="3317110" y="710199"/>
        <a:ext cx="1995464" cy="4014434"/>
      </dsp:txXfrm>
    </dsp:sp>
    <dsp:sp modelId="{CE587805-F507-4981-A069-110BB8FF2DF3}">
      <dsp:nvSpPr>
        <dsp:cNvPr id="0" name=""/>
        <dsp:cNvSpPr/>
      </dsp:nvSpPr>
      <dsp:spPr>
        <a:xfrm>
          <a:off x="5545682" y="673301"/>
          <a:ext cx="2678475" cy="4020702"/>
        </a:xfrm>
        <a:prstGeom prst="roundRect">
          <a:avLst>
            <a:gd name="adj" fmla="val 5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endParaRPr lang="zh-CN" altLang="en-US" sz="2200" kern="1200" dirty="0"/>
        </a:p>
      </dsp:txBody>
      <dsp:txXfrm rot="16200000">
        <a:off x="4165041" y="2053941"/>
        <a:ext cx="3296975" cy="535695"/>
      </dsp:txXfrm>
    </dsp:sp>
    <dsp:sp modelId="{92026FF2-DBCA-438C-962B-32D383526F15}">
      <dsp:nvSpPr>
        <dsp:cNvPr id="0" name=""/>
        <dsp:cNvSpPr/>
      </dsp:nvSpPr>
      <dsp:spPr>
        <a:xfrm rot="5400000">
          <a:off x="5322441" y="3251628"/>
          <a:ext cx="472033" cy="401771"/>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815F30-3EEB-4D0A-B40C-733772DB1E1A}">
      <dsp:nvSpPr>
        <dsp:cNvPr id="0" name=""/>
        <dsp:cNvSpPr/>
      </dsp:nvSpPr>
      <dsp:spPr>
        <a:xfrm>
          <a:off x="6081377" y="673301"/>
          <a:ext cx="1995464" cy="402070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endParaRPr lang="en-US"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lvl="0" indent="0" algn="l" defTabSz="622300">
            <a:lnSpc>
              <a:spcPct val="90000"/>
            </a:lnSpc>
            <a:spcBef>
              <a:spcPct val="0"/>
            </a:spcBef>
            <a:spcAft>
              <a:spcPct val="35000"/>
            </a:spcAft>
            <a:buNone/>
          </a:pPr>
          <a:endParaRPr lang="en-US"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lvl="0" indent="0" algn="l" defTabSz="622300">
            <a:lnSpc>
              <a:spcPct val="90000"/>
            </a:lnSpc>
            <a:spcBef>
              <a:spcPct val="0"/>
            </a:spcBef>
            <a:spcAft>
              <a:spcPct val="35000"/>
            </a:spcAft>
            <a:buNone/>
          </a:pPr>
          <a:r>
            <a:rPr lang="en-US" altLang="en-US" sz="1400" kern="1200"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根据</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国家</a:t>
          </a:r>
          <a:r>
            <a:rPr lang="en-US"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统计局数据，以2018年城镇家庭户数</a:t>
          </a:r>
          <a:r>
            <a:rPr lang="en-US" altLang="en-US" sz="1400" b="1"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2.91亿</a:t>
          </a:r>
          <a:r>
            <a:rPr lang="en-US"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户为基数，以中国城市科学研究会对珠海研究的建议渗透率20%为参考，中国厨余垃圾处理器的潜在存量空间有望超过</a:t>
          </a:r>
          <a:r>
            <a:rPr lang="en-US" altLang="en-US" sz="1400" b="1"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5800万</a:t>
          </a:r>
          <a:r>
            <a:rPr lang="en-US"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台</a:t>
          </a:r>
          <a:r>
            <a:rPr lang="zh-CN" altLang="en-US"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kern="1200" dirty="0">
            <a:solidFill>
              <a:schemeClr val="tx1"/>
            </a:solidFill>
          </a:endParaRPr>
        </a:p>
      </dsp:txBody>
      <dsp:txXfrm>
        <a:off x="6081377" y="673301"/>
        <a:ext cx="1995464" cy="4020702"/>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419090" cy="1120141"/>
        <a:chOff x="0" y="0"/>
        <a:chExt cx="5419090" cy="1120141"/>
      </a:xfrm>
    </dsp:grpSpPr>
    <dsp:sp modelId="{F80B8FA9-B137-47C8-BCC3-85C4421680FA}">
      <dsp:nvSpPr>
        <dsp:cNvPr id="3" name="椭圆 2"/>
        <dsp:cNvSpPr/>
      </dsp:nvSpPr>
      <dsp:spPr bwMode="white">
        <a:xfrm>
          <a:off x="0" y="124956"/>
          <a:ext cx="870229" cy="870229"/>
        </a:xfrm>
        <a:prstGeom prst="ellipse">
          <a:avLst/>
        </a:prstGeom>
        <a:solidFill>
          <a:schemeClr val="bg1"/>
        </a:solidFill>
        <a:ln>
          <a:solidFill>
            <a:schemeClr val="bg2"/>
          </a:solidFill>
        </a:ln>
      </dsp:spPr>
      <dsp:style>
        <a:lnRef idx="2">
          <a:schemeClr val="lt1"/>
        </a:lnRef>
        <a:fillRef idx="1">
          <a:schemeClr val="accent6"/>
        </a:fillRef>
        <a:effectRef idx="0">
          <a:scrgbClr r="0" g="0" b="0"/>
        </a:effectRef>
        <a:fontRef idx="minor">
          <a:schemeClr val="lt1"/>
        </a:fontRef>
      </dsp:style>
      <dsp:txBody>
        <a:bodyPr vert="horz" wrap="square" lIns="20320" tIns="20320" rIns="2032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b="1" dirty="0">
              <a:solidFill>
                <a:srgbClr val="FF0000"/>
              </a:solidFill>
            </a:rPr>
            <a:t>13200</a:t>
          </a:r>
          <a:endParaRPr lang="en-US" altLang="zh-CN" sz="1600" b="1" dirty="0">
            <a:solidFill>
              <a:srgbClr val="FF0000"/>
            </a:solidFill>
          </a:endParaRPr>
        </a:p>
      </dsp:txBody>
      <dsp:txXfrm>
        <a:off x="0" y="124956"/>
        <a:ext cx="870229" cy="870229"/>
      </dsp:txXfrm>
    </dsp:sp>
    <dsp:sp modelId="{D311FB80-AA12-4C15-A22F-8B3048C40EB2}">
      <dsp:nvSpPr>
        <dsp:cNvPr id="4" name="加号 3"/>
        <dsp:cNvSpPr/>
      </dsp:nvSpPr>
      <dsp:spPr bwMode="white">
        <a:xfrm>
          <a:off x="940892" y="307704"/>
          <a:ext cx="504733" cy="504733"/>
        </a:xfrm>
        <a:prstGeom prst="mathPlus">
          <a:avLst/>
        </a:prstGeom>
      </dsp:spPr>
      <dsp:style>
        <a:lnRef idx="0">
          <a:schemeClr val="accent6">
            <a:tint val="60000"/>
          </a:schemeClr>
        </a:lnRef>
        <a:fillRef idx="1">
          <a:schemeClr val="accent6">
            <a:tint val="60000"/>
          </a:schemeClr>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a:p>
      </dsp:txBody>
      <dsp:txXfrm>
        <a:off x="940892" y="307704"/>
        <a:ext cx="504733" cy="504733"/>
      </dsp:txXfrm>
    </dsp:sp>
    <dsp:sp modelId="{8F7F816D-9868-47BD-B5F2-CC5293044DDA}">
      <dsp:nvSpPr>
        <dsp:cNvPr id="5" name="椭圆 4"/>
        <dsp:cNvSpPr/>
      </dsp:nvSpPr>
      <dsp:spPr bwMode="white">
        <a:xfrm>
          <a:off x="1516287" y="78603"/>
          <a:ext cx="870229" cy="870229"/>
        </a:xfrm>
        <a:prstGeom prst="ellipse">
          <a:avLst/>
        </a:prstGeom>
        <a:solidFill>
          <a:schemeClr val="bg1"/>
        </a:solidFill>
      </dsp:spPr>
      <dsp:style>
        <a:lnRef idx="2">
          <a:schemeClr val="lt1"/>
        </a:lnRef>
        <a:fillRef idx="1">
          <a:schemeClr val="accent6"/>
        </a:fillRef>
        <a:effectRef idx="0">
          <a:scrgbClr r="0" g="0" b="0"/>
        </a:effectRef>
        <a:fontRef idx="minor">
          <a:schemeClr val="lt1"/>
        </a:fontRef>
      </dsp:style>
      <dsp:txBody>
        <a:bodyPr vert="horz" wrap="square" lIns="20320" tIns="20320" rIns="2032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b="1" dirty="0" smtClean="0">
              <a:solidFill>
                <a:srgbClr val="FF0000"/>
              </a:solidFill>
            </a:rPr>
            <a:t>19800</a:t>
          </a:r>
          <a:endParaRPr lang="en-US" altLang="zh-CN" sz="1600" b="1" dirty="0" smtClean="0">
            <a:solidFill>
              <a:srgbClr val="FF0000"/>
            </a:solidFill>
          </a:endParaRPr>
        </a:p>
      </dsp:txBody>
      <dsp:txXfrm>
        <a:off x="1516287" y="78603"/>
        <a:ext cx="870229" cy="870229"/>
      </dsp:txXfrm>
    </dsp:sp>
    <dsp:sp modelId="{7C31CCFE-4518-41AC-85B5-C0DF76BABC71}">
      <dsp:nvSpPr>
        <dsp:cNvPr id="6" name="加号 5"/>
        <dsp:cNvSpPr/>
      </dsp:nvSpPr>
      <dsp:spPr bwMode="white">
        <a:xfrm>
          <a:off x="2457179" y="307704"/>
          <a:ext cx="504733" cy="504733"/>
        </a:xfrm>
        <a:prstGeom prst="mathPlus">
          <a:avLst/>
        </a:prstGeom>
      </dsp:spPr>
      <dsp:style>
        <a:lnRef idx="0">
          <a:schemeClr val="accent6">
            <a:tint val="60000"/>
          </a:schemeClr>
        </a:lnRef>
        <a:fillRef idx="1">
          <a:schemeClr val="accent6">
            <a:tint val="60000"/>
          </a:schemeClr>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a:p>
      </dsp:txBody>
      <dsp:txXfrm>
        <a:off x="2457179" y="307704"/>
        <a:ext cx="504733" cy="504733"/>
      </dsp:txXfrm>
    </dsp:sp>
    <dsp:sp modelId="{49C2C24A-3449-40B2-ABC6-C9289983DC12}">
      <dsp:nvSpPr>
        <dsp:cNvPr id="7" name="椭圆 6"/>
        <dsp:cNvSpPr/>
      </dsp:nvSpPr>
      <dsp:spPr bwMode="white">
        <a:xfrm>
          <a:off x="3032574" y="124956"/>
          <a:ext cx="870229" cy="870229"/>
        </a:xfrm>
        <a:prstGeom prst="ellipse">
          <a:avLst/>
        </a:prstGeom>
        <a:solidFill>
          <a:schemeClr val="bg1"/>
        </a:solidFill>
      </dsp:spPr>
      <dsp:style>
        <a:lnRef idx="2">
          <a:schemeClr val="lt1"/>
        </a:lnRef>
        <a:fillRef idx="1">
          <a:schemeClr val="accent6"/>
        </a:fillRef>
        <a:effectRef idx="0">
          <a:scrgbClr r="0" g="0" b="0"/>
        </a:effectRef>
        <a:fontRef idx="minor">
          <a:schemeClr val="lt1"/>
        </a:fontRef>
      </dsp:style>
      <dsp:txBody>
        <a:bodyPr vert="horz" wrap="square" lIns="20320" tIns="20320" rIns="2032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b="1" dirty="0" smtClean="0">
              <a:solidFill>
                <a:srgbClr val="FF0000"/>
              </a:solidFill>
            </a:rPr>
            <a:t>26400</a:t>
          </a:r>
          <a:endParaRPr lang="en-US" altLang="zh-CN" sz="1600" b="1" dirty="0" smtClean="0">
            <a:solidFill>
              <a:srgbClr val="FF0000"/>
            </a:solidFill>
          </a:endParaRPr>
        </a:p>
      </dsp:txBody>
      <dsp:txXfrm>
        <a:off x="3032574" y="124956"/>
        <a:ext cx="870229" cy="870229"/>
      </dsp:txXfrm>
    </dsp:sp>
    <dsp:sp modelId="{50E7B51F-8CFD-43E1-86A2-A60D0A87AEE7}">
      <dsp:nvSpPr>
        <dsp:cNvPr id="8" name="等于号 7"/>
        <dsp:cNvSpPr/>
      </dsp:nvSpPr>
      <dsp:spPr bwMode="white">
        <a:xfrm>
          <a:off x="3973466" y="307704"/>
          <a:ext cx="504733" cy="504733"/>
        </a:xfrm>
        <a:prstGeom prst="mathEqual">
          <a:avLst/>
        </a:prstGeom>
      </dsp:spPr>
      <dsp:style>
        <a:lnRef idx="0">
          <a:schemeClr val="accent6">
            <a:tint val="60000"/>
          </a:schemeClr>
        </a:lnRef>
        <a:fillRef idx="1">
          <a:schemeClr val="accent6">
            <a:tint val="60000"/>
          </a:schemeClr>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a:p>
      </dsp:txBody>
      <dsp:txXfrm>
        <a:off x="3973466" y="307704"/>
        <a:ext cx="504733" cy="504733"/>
      </dsp:txXfrm>
    </dsp:sp>
    <dsp:sp modelId="{3526A417-478B-4D73-B0BE-BE5782437A4E}">
      <dsp:nvSpPr>
        <dsp:cNvPr id="9" name="椭圆 8"/>
        <dsp:cNvSpPr/>
      </dsp:nvSpPr>
      <dsp:spPr bwMode="white">
        <a:xfrm>
          <a:off x="4548861" y="124956"/>
          <a:ext cx="870229" cy="870229"/>
        </a:xfrm>
        <a:prstGeom prst="ellipse">
          <a:avLst/>
        </a:prstGeom>
        <a:solidFill>
          <a:schemeClr val="bg1"/>
        </a:solidFill>
      </dsp:spPr>
      <dsp:style>
        <a:lnRef idx="2">
          <a:schemeClr val="lt1"/>
        </a:lnRef>
        <a:fillRef idx="1">
          <a:schemeClr val="accent6"/>
        </a:fillRef>
        <a:effectRef idx="0">
          <a:scrgbClr r="0" g="0" b="0"/>
        </a:effectRef>
        <a:fontRef idx="minor">
          <a:schemeClr val="lt1"/>
        </a:fontRef>
      </dsp:style>
      <dsp:txBody>
        <a:bodyPr vert="horz" wrap="square" lIns="20320" tIns="20320" rIns="2032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b="1" dirty="0" smtClean="0">
              <a:solidFill>
                <a:srgbClr val="FF0000"/>
              </a:solidFill>
            </a:rPr>
            <a:t>59400</a:t>
          </a:r>
          <a:endParaRPr lang="en-US" altLang="zh-CN" sz="1600" b="1" dirty="0" smtClean="0">
            <a:solidFill>
              <a:srgbClr val="FF0000"/>
            </a:solidFill>
          </a:endParaRPr>
        </a:p>
      </dsp:txBody>
      <dsp:txXfrm>
        <a:off x="4548861" y="124956"/>
        <a:ext cx="870229" cy="870229"/>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parTxLTRAlign" val="r"/>
                <dgm:param type="parTxRTLAlign" val="r"/>
                <dgm:param type="txAnchorVert" val="t"/>
              </dgm:alg>
              <dgm:shape xmlns:r="http://schemas.openxmlformats.org/officeDocument/2006/relationships" type="rect" r:blip="" rot="270"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parTxLTRAlign" val="l"/>
                <dgm:param type="parTxRTLAlign" val="l"/>
                <dgm:param type="txAnchorVert" val="t"/>
              </dgm:alg>
              <dgm:shape xmlns:r="http://schemas.openxmlformats.org/officeDocument/2006/relationships" type="rect" r:blip="" rot="90"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type="flowChartExtract" r:blip="" rot="90">
                  <dgm:adjLst/>
                </dgm:shape>
              </dgm:if>
              <dgm:else name="Name17">
                <dgm:shape xmlns:r="http://schemas.openxmlformats.org/officeDocument/2006/relationships" type="flowChartExtract" r:blip="" rot="-90">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9B9AD-A146-4BBA-8875-7E0409A4F9E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C14A2-C929-4074-A604-735597EDB3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image" Target="../media/image2.jpeg"/><Relationship Id="rId2" Type="http://schemas.openxmlformats.org/officeDocument/2006/relationships/tags" Target="../tags/tag2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tags" Target="../tags/tag36.xml"/><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0" Type="http://schemas.openxmlformats.org/officeDocument/2006/relationships/tags" Target="../tags/tag38.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2" Type="http://schemas.openxmlformats.org/officeDocument/2006/relationships/tags" Target="../tags/tag49.xml"/><Relationship Id="rId11" Type="http://schemas.openxmlformats.org/officeDocument/2006/relationships/tags" Target="../tags/tag48.xml"/><Relationship Id="rId10" Type="http://schemas.openxmlformats.org/officeDocument/2006/relationships/tags" Target="../tags/tag47.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57.xml"/><Relationship Id="rId8" Type="http://schemas.openxmlformats.org/officeDocument/2006/relationships/tags" Target="../tags/tag56.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1" Type="http://schemas.openxmlformats.org/officeDocument/2006/relationships/tags" Target="../tags/tag59.xml"/><Relationship Id="rId10" Type="http://schemas.openxmlformats.org/officeDocument/2006/relationships/tags" Target="../tags/tag58.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image" Target="../media/image3.png"/><Relationship Id="rId2" Type="http://schemas.openxmlformats.org/officeDocument/2006/relationships/tags" Target="../tags/tag85.xml"/><Relationship Id="rId13" Type="http://schemas.openxmlformats.org/officeDocument/2006/relationships/tags" Target="../tags/tag95.xml"/><Relationship Id="rId12" Type="http://schemas.openxmlformats.org/officeDocument/2006/relationships/tags" Target="../tags/tag94.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tags" Target="../tags/tag103.xml"/><Relationship Id="rId12" Type="http://schemas.openxmlformats.org/officeDocument/2006/relationships/tags" Target="../tags/tag113.xml"/><Relationship Id="rId11" Type="http://schemas.openxmlformats.org/officeDocument/2006/relationships/tags" Target="../tags/tag112.xml"/><Relationship Id="rId10" Type="http://schemas.openxmlformats.org/officeDocument/2006/relationships/tags" Target="../tags/tag11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41.xml"/><Relationship Id="rId8" Type="http://schemas.openxmlformats.org/officeDocument/2006/relationships/tags" Target="../tags/tag140.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tags" Target="../tags/tag134.xml"/><Relationship Id="rId11" Type="http://schemas.openxmlformats.org/officeDocument/2006/relationships/tags" Target="../tags/tag143.xml"/><Relationship Id="rId10" Type="http://schemas.openxmlformats.org/officeDocument/2006/relationships/tags" Target="../tags/tag142.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3" Type="http://schemas.openxmlformats.org/officeDocument/2006/relationships/tags" Target="../tags/tag155.xml"/><Relationship Id="rId12" Type="http://schemas.openxmlformats.org/officeDocument/2006/relationships/tags" Target="../tags/tag154.xml"/><Relationship Id="rId11" Type="http://schemas.openxmlformats.org/officeDocument/2006/relationships/tags" Target="../tags/tag153.xml"/><Relationship Id="rId10" Type="http://schemas.openxmlformats.org/officeDocument/2006/relationships/tags" Target="../tags/tag152.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63.xml"/><Relationship Id="rId8" Type="http://schemas.openxmlformats.org/officeDocument/2006/relationships/tags" Target="../tags/tag162.xml"/><Relationship Id="rId7" Type="http://schemas.openxmlformats.org/officeDocument/2006/relationships/tags" Target="../tags/tag161.xml"/><Relationship Id="rId6" Type="http://schemas.openxmlformats.org/officeDocument/2006/relationships/tags" Target="../tags/tag160.xml"/><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2" Type="http://schemas.openxmlformats.org/officeDocument/2006/relationships/tags" Target="../tags/tag166.xml"/><Relationship Id="rId11" Type="http://schemas.openxmlformats.org/officeDocument/2006/relationships/tags" Target="../tags/tag165.xml"/><Relationship Id="rId10" Type="http://schemas.openxmlformats.org/officeDocument/2006/relationships/tags" Target="../tags/tag164.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tags" Target="../tags/tag175.xml"/><Relationship Id="rId4" Type="http://schemas.openxmlformats.org/officeDocument/2006/relationships/tags" Target="../tags/tag174.xml"/><Relationship Id="rId3" Type="http://schemas.openxmlformats.org/officeDocument/2006/relationships/image" Target="../media/image1.png"/><Relationship Id="rId2" Type="http://schemas.openxmlformats.org/officeDocument/2006/relationships/tags" Target="../tags/tag173.xml"/><Relationship Id="rId13" Type="http://schemas.openxmlformats.org/officeDocument/2006/relationships/tags" Target="../tags/tag183.xml"/><Relationship Id="rId12" Type="http://schemas.openxmlformats.org/officeDocument/2006/relationships/tags" Target="../tags/tag182.xml"/><Relationship Id="rId11" Type="http://schemas.openxmlformats.org/officeDocument/2006/relationships/tags" Target="../tags/tag181.xml"/><Relationship Id="rId10" Type="http://schemas.openxmlformats.org/officeDocument/2006/relationships/tags" Target="../tags/tag180.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98.xml"/><Relationship Id="rId8" Type="http://schemas.openxmlformats.org/officeDocument/2006/relationships/tags" Target="../tags/tag197.xml"/><Relationship Id="rId7" Type="http://schemas.openxmlformats.org/officeDocument/2006/relationships/tags" Target="../tags/tag196.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3" Type="http://schemas.openxmlformats.org/officeDocument/2006/relationships/image" Target="../media/image2.jpeg"/><Relationship Id="rId2" Type="http://schemas.openxmlformats.org/officeDocument/2006/relationships/tags" Target="../tags/tag192.xml"/><Relationship Id="rId12" Type="http://schemas.openxmlformats.org/officeDocument/2006/relationships/tags" Target="../tags/tag201.xml"/><Relationship Id="rId11" Type="http://schemas.openxmlformats.org/officeDocument/2006/relationships/tags" Target="../tags/tag200.xml"/><Relationship Id="rId10" Type="http://schemas.openxmlformats.org/officeDocument/2006/relationships/tags" Target="../tags/tag199.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209.xml"/><Relationship Id="rId8" Type="http://schemas.openxmlformats.org/officeDocument/2006/relationships/tags" Target="../tags/tag208.xml"/><Relationship Id="rId7" Type="http://schemas.openxmlformats.org/officeDocument/2006/relationships/tags" Target="../tags/tag207.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3" Type="http://schemas.openxmlformats.org/officeDocument/2006/relationships/tags" Target="../tags/tag203.xml"/><Relationship Id="rId2" Type="http://schemas.openxmlformats.org/officeDocument/2006/relationships/tags" Target="../tags/tag202.xml"/><Relationship Id="rId10" Type="http://schemas.openxmlformats.org/officeDocument/2006/relationships/tags" Target="../tags/tag210.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tags" Target="../tags/tag213.xml"/><Relationship Id="rId3" Type="http://schemas.openxmlformats.org/officeDocument/2006/relationships/tags" Target="../tags/tag212.xml"/><Relationship Id="rId2" Type="http://schemas.openxmlformats.org/officeDocument/2006/relationships/tags" Target="../tags/tag211.xml"/><Relationship Id="rId12" Type="http://schemas.openxmlformats.org/officeDocument/2006/relationships/tags" Target="../tags/tag221.xml"/><Relationship Id="rId11" Type="http://schemas.openxmlformats.org/officeDocument/2006/relationships/tags" Target="../tags/tag220.xml"/><Relationship Id="rId10" Type="http://schemas.openxmlformats.org/officeDocument/2006/relationships/tags" Target="../tags/tag219.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29.xml"/><Relationship Id="rId8" Type="http://schemas.openxmlformats.org/officeDocument/2006/relationships/tags" Target="../tags/tag228.xml"/><Relationship Id="rId7" Type="http://schemas.openxmlformats.org/officeDocument/2006/relationships/tags" Target="../tags/tag227.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3" Type="http://schemas.openxmlformats.org/officeDocument/2006/relationships/tags" Target="../tags/tag223.xml"/><Relationship Id="rId2" Type="http://schemas.openxmlformats.org/officeDocument/2006/relationships/tags" Target="../tags/tag222.xml"/><Relationship Id="rId11" Type="http://schemas.openxmlformats.org/officeDocument/2006/relationships/tags" Target="../tags/tag231.xml"/><Relationship Id="rId10" Type="http://schemas.openxmlformats.org/officeDocument/2006/relationships/tags" Target="../tags/tag230.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4" Type="http://schemas.openxmlformats.org/officeDocument/2006/relationships/tags" Target="../tags/tag234.xml"/><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tags" Target="../tags/tag240.xml"/><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8" Type="http://schemas.openxmlformats.org/officeDocument/2006/relationships/tags" Target="../tags/tag249.xml"/><Relationship Id="rId7" Type="http://schemas.openxmlformats.org/officeDocument/2006/relationships/tags" Target="../tags/tag248.xml"/><Relationship Id="rId6" Type="http://schemas.openxmlformats.org/officeDocument/2006/relationships/tags" Target="../tags/tag247.xml"/><Relationship Id="rId5" Type="http://schemas.openxmlformats.org/officeDocument/2006/relationships/tags" Target="../tags/tag246.xml"/><Relationship Id="rId4" Type="http://schemas.openxmlformats.org/officeDocument/2006/relationships/tags" Target="../tags/tag245.xml"/><Relationship Id="rId3" Type="http://schemas.openxmlformats.org/officeDocument/2006/relationships/tags" Target="../tags/tag244.xml"/><Relationship Id="rId2" Type="http://schemas.openxmlformats.org/officeDocument/2006/relationships/tags" Target="../tags/tag243.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256.xml"/><Relationship Id="rId7" Type="http://schemas.openxmlformats.org/officeDocument/2006/relationships/tags" Target="../tags/tag255.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263.xml"/><Relationship Id="rId8" Type="http://schemas.openxmlformats.org/officeDocument/2006/relationships/tags" Target="../tags/tag262.xml"/><Relationship Id="rId7" Type="http://schemas.openxmlformats.org/officeDocument/2006/relationships/tags" Target="../tags/tag261.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image" Target="../media/image3.png"/><Relationship Id="rId2" Type="http://schemas.openxmlformats.org/officeDocument/2006/relationships/tags" Target="../tags/tag257.xml"/><Relationship Id="rId13" Type="http://schemas.openxmlformats.org/officeDocument/2006/relationships/tags" Target="../tags/tag267.xml"/><Relationship Id="rId12" Type="http://schemas.openxmlformats.org/officeDocument/2006/relationships/tags" Target="../tags/tag266.xml"/><Relationship Id="rId11" Type="http://schemas.openxmlformats.org/officeDocument/2006/relationships/tags" Target="../tags/tag265.xml"/><Relationship Id="rId10" Type="http://schemas.openxmlformats.org/officeDocument/2006/relationships/tags" Target="../tags/tag264.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8" Type="http://schemas.openxmlformats.org/officeDocument/2006/relationships/tags" Target="../tags/tag274.xml"/><Relationship Id="rId7" Type="http://schemas.openxmlformats.org/officeDocument/2006/relationships/tags" Target="../tags/tag273.xml"/><Relationship Id="rId6" Type="http://schemas.openxmlformats.org/officeDocument/2006/relationships/tags" Target="../tags/tag272.xml"/><Relationship Id="rId5" Type="http://schemas.openxmlformats.org/officeDocument/2006/relationships/tags" Target="../tags/tag271.xml"/><Relationship Id="rId4" Type="http://schemas.openxmlformats.org/officeDocument/2006/relationships/tags" Target="../tags/tag270.xml"/><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282.xml"/><Relationship Id="rId8" Type="http://schemas.openxmlformats.org/officeDocument/2006/relationships/tags" Target="../tags/tag281.xml"/><Relationship Id="rId7" Type="http://schemas.openxmlformats.org/officeDocument/2006/relationships/tags" Target="../tags/tag280.xml"/><Relationship Id="rId6" Type="http://schemas.openxmlformats.org/officeDocument/2006/relationships/tags" Target="../tags/tag279.xml"/><Relationship Id="rId5" Type="http://schemas.openxmlformats.org/officeDocument/2006/relationships/tags" Target="../tags/tag278.xml"/><Relationship Id="rId4" Type="http://schemas.openxmlformats.org/officeDocument/2006/relationships/tags" Target="../tags/tag277.xml"/><Relationship Id="rId3" Type="http://schemas.openxmlformats.org/officeDocument/2006/relationships/tags" Target="../tags/tag276.xml"/><Relationship Id="rId2" Type="http://schemas.openxmlformats.org/officeDocument/2006/relationships/tags" Target="../tags/tag275.xml"/><Relationship Id="rId12" Type="http://schemas.openxmlformats.org/officeDocument/2006/relationships/tags" Target="../tags/tag285.xml"/><Relationship Id="rId11" Type="http://schemas.openxmlformats.org/officeDocument/2006/relationships/tags" Target="../tags/tag284.xml"/><Relationship Id="rId10" Type="http://schemas.openxmlformats.org/officeDocument/2006/relationships/tags" Target="../tags/tag283.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9" Type="http://schemas.openxmlformats.org/officeDocument/2006/relationships/tags" Target="../tags/tag293.xml"/><Relationship Id="rId8" Type="http://schemas.openxmlformats.org/officeDocument/2006/relationships/tags" Target="../tags/tag292.xml"/><Relationship Id="rId7" Type="http://schemas.openxmlformats.org/officeDocument/2006/relationships/tags" Target="../tags/tag291.xml"/><Relationship Id="rId6" Type="http://schemas.openxmlformats.org/officeDocument/2006/relationships/tags" Target="../tags/tag290.xml"/><Relationship Id="rId5" Type="http://schemas.openxmlformats.org/officeDocument/2006/relationships/tags" Target="../tags/tag289.xml"/><Relationship Id="rId4" Type="http://schemas.openxmlformats.org/officeDocument/2006/relationships/tags" Target="../tags/tag288.xml"/><Relationship Id="rId3" Type="http://schemas.openxmlformats.org/officeDocument/2006/relationships/tags" Target="../tags/tag287.xml"/><Relationship Id="rId2" Type="http://schemas.openxmlformats.org/officeDocument/2006/relationships/tags" Target="../tags/tag286.xml"/><Relationship Id="rId11" Type="http://schemas.openxmlformats.org/officeDocument/2006/relationships/tags" Target="../tags/tag295.xml"/><Relationship Id="rId10" Type="http://schemas.openxmlformats.org/officeDocument/2006/relationships/tags" Target="../tags/tag294.xm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303.xml"/><Relationship Id="rId8" Type="http://schemas.openxmlformats.org/officeDocument/2006/relationships/tags" Target="../tags/tag302.xml"/><Relationship Id="rId7" Type="http://schemas.openxmlformats.org/officeDocument/2006/relationships/tags" Target="../tags/tag301.xml"/><Relationship Id="rId6" Type="http://schemas.openxmlformats.org/officeDocument/2006/relationships/tags" Target="../tags/tag300.xml"/><Relationship Id="rId5" Type="http://schemas.openxmlformats.org/officeDocument/2006/relationships/tags" Target="../tags/tag299.xml"/><Relationship Id="rId4" Type="http://schemas.openxmlformats.org/officeDocument/2006/relationships/tags" Target="../tags/tag298.xml"/><Relationship Id="rId3" Type="http://schemas.openxmlformats.org/officeDocument/2006/relationships/tags" Target="../tags/tag297.xml"/><Relationship Id="rId2" Type="http://schemas.openxmlformats.org/officeDocument/2006/relationships/tags" Target="../tags/tag296.xml"/><Relationship Id="rId11" Type="http://schemas.openxmlformats.org/officeDocument/2006/relationships/tags" Target="../tags/tag305.xml"/><Relationship Id="rId10" Type="http://schemas.openxmlformats.org/officeDocument/2006/relationships/tags" Target="../tags/tag304.xm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313.xml"/><Relationship Id="rId8" Type="http://schemas.openxmlformats.org/officeDocument/2006/relationships/tags" Target="../tags/tag312.xml"/><Relationship Id="rId7" Type="http://schemas.openxmlformats.org/officeDocument/2006/relationships/tags" Target="../tags/tag311.xml"/><Relationship Id="rId6" Type="http://schemas.openxmlformats.org/officeDocument/2006/relationships/tags" Target="../tags/tag310.xml"/><Relationship Id="rId5" Type="http://schemas.openxmlformats.org/officeDocument/2006/relationships/tags" Target="../tags/tag309.xml"/><Relationship Id="rId4" Type="http://schemas.openxmlformats.org/officeDocument/2006/relationships/tags" Target="../tags/tag308.xml"/><Relationship Id="rId3" Type="http://schemas.openxmlformats.org/officeDocument/2006/relationships/tags" Target="../tags/tag307.xml"/><Relationship Id="rId2" Type="http://schemas.openxmlformats.org/officeDocument/2006/relationships/tags" Target="../tags/tag306.xml"/><Relationship Id="rId11" Type="http://schemas.openxmlformats.org/officeDocument/2006/relationships/tags" Target="../tags/tag315.xml"/><Relationship Id="rId10" Type="http://schemas.openxmlformats.org/officeDocument/2006/relationships/tags" Target="../tags/tag314.xm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323.xml"/><Relationship Id="rId8" Type="http://schemas.openxmlformats.org/officeDocument/2006/relationships/tags" Target="../tags/tag322.xml"/><Relationship Id="rId7" Type="http://schemas.openxmlformats.org/officeDocument/2006/relationships/tags" Target="../tags/tag321.xml"/><Relationship Id="rId6" Type="http://schemas.openxmlformats.org/officeDocument/2006/relationships/tags" Target="../tags/tag320.xml"/><Relationship Id="rId5" Type="http://schemas.openxmlformats.org/officeDocument/2006/relationships/tags" Target="../tags/tag319.xml"/><Relationship Id="rId4" Type="http://schemas.openxmlformats.org/officeDocument/2006/relationships/tags" Target="../tags/tag318.xml"/><Relationship Id="rId3" Type="http://schemas.openxmlformats.org/officeDocument/2006/relationships/tags" Target="../tags/tag317.xml"/><Relationship Id="rId2" Type="http://schemas.openxmlformats.org/officeDocument/2006/relationships/tags" Target="../tags/tag316.xml"/><Relationship Id="rId13" Type="http://schemas.openxmlformats.org/officeDocument/2006/relationships/tags" Target="../tags/tag327.xml"/><Relationship Id="rId12" Type="http://schemas.openxmlformats.org/officeDocument/2006/relationships/tags" Target="../tags/tag326.xml"/><Relationship Id="rId11" Type="http://schemas.openxmlformats.org/officeDocument/2006/relationships/tags" Target="../tags/tag325.xml"/><Relationship Id="rId10" Type="http://schemas.openxmlformats.org/officeDocument/2006/relationships/tags" Target="../tags/tag324.xm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9" Type="http://schemas.openxmlformats.org/officeDocument/2006/relationships/tags" Target="../tags/tag335.xml"/><Relationship Id="rId8" Type="http://schemas.openxmlformats.org/officeDocument/2006/relationships/tags" Target="../tags/tag334.xml"/><Relationship Id="rId7" Type="http://schemas.openxmlformats.org/officeDocument/2006/relationships/tags" Target="../tags/tag333.xml"/><Relationship Id="rId6" Type="http://schemas.openxmlformats.org/officeDocument/2006/relationships/tags" Target="../tags/tag332.xml"/><Relationship Id="rId5" Type="http://schemas.openxmlformats.org/officeDocument/2006/relationships/tags" Target="../tags/tag331.xml"/><Relationship Id="rId4" Type="http://schemas.openxmlformats.org/officeDocument/2006/relationships/tags" Target="../tags/tag330.xml"/><Relationship Id="rId3" Type="http://schemas.openxmlformats.org/officeDocument/2006/relationships/tags" Target="../tags/tag329.xml"/><Relationship Id="rId2" Type="http://schemas.openxmlformats.org/officeDocument/2006/relationships/tags" Target="../tags/tag328.xml"/><Relationship Id="rId12" Type="http://schemas.openxmlformats.org/officeDocument/2006/relationships/tags" Target="../tags/tag338.xml"/><Relationship Id="rId11" Type="http://schemas.openxmlformats.org/officeDocument/2006/relationships/tags" Target="../tags/tag337.xml"/><Relationship Id="rId10" Type="http://schemas.openxmlformats.org/officeDocument/2006/relationships/tags" Target="../tags/tag336.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9CE90E-E474-4BA1-BC9E-482275FDEC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FE286F-DA42-422F-9504-C390DC424243}" type="slidenum">
              <a:rPr lang="zh-CN" altLang="en-US" smtClean="0"/>
            </a:fld>
            <a:endParaRPr lang="zh-CN" altLang="en-US"/>
          </a:p>
        </p:txBody>
      </p:sp>
    </p:spTree>
  </p:cSld>
  <p:clrMapOvr>
    <a:masterClrMapping/>
  </p:clrMapOvr>
  <p:transition spd="slow" advTm="2000">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5" name="图片 4" descr="C:\Users\11023\Desktop\图片4.png图片4"/>
          <p:cNvPicPr>
            <a:picLocks noChangeAspect="1"/>
          </p:cNvPicPr>
          <p:nvPr userDrawn="1">
            <p:custDataLst>
              <p:tags r:id="rId2"/>
            </p:custDataLst>
          </p:nvPr>
        </p:nvPicPr>
        <p:blipFill>
          <a:blip r:embed="rId3"/>
          <a:srcRect l="10519" t="9449" r="10519" b="9449"/>
          <a:stretch>
            <a:fillRect/>
          </a:stretch>
        </p:blipFill>
        <p:spPr>
          <a:xfrm>
            <a:off x="2946400" y="-25133"/>
            <a:ext cx="9245600" cy="6858000"/>
          </a:xfrm>
          <a:prstGeom prst="rect">
            <a:avLst/>
          </a:prstGeom>
        </p:spPr>
      </p:pic>
      <p:sp>
        <p:nvSpPr>
          <p:cNvPr id="14" name="平行四边形 13"/>
          <p:cNvSpPr/>
          <p:nvPr userDrawn="1">
            <p:custDataLst>
              <p:tags r:id="rId4"/>
            </p:custDataLst>
          </p:nvPr>
        </p:nvSpPr>
        <p:spPr>
          <a:xfrm>
            <a:off x="3853116" y="0"/>
            <a:ext cx="4986084" cy="4099560"/>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userDrawn="1">
            <p:custDataLst>
              <p:tags r:id="rId5"/>
            </p:custDataLst>
          </p:nvPr>
        </p:nvSpPr>
        <p:spPr>
          <a:xfrm>
            <a:off x="1813921" y="1706880"/>
            <a:ext cx="6265042" cy="5151120"/>
          </a:xfrm>
          <a:prstGeom prst="parallelogram">
            <a:avLst>
              <a:gd name="adj" fmla="val 1004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8" name="平行四边形 7"/>
          <p:cNvSpPr/>
          <p:nvPr userDrawn="1">
            <p:custDataLst>
              <p:tags r:id="rId6"/>
            </p:custDataLst>
          </p:nvPr>
        </p:nvSpPr>
        <p:spPr>
          <a:xfrm>
            <a:off x="6732669" y="4099560"/>
            <a:ext cx="2032909" cy="148350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平行四边形 8"/>
          <p:cNvSpPr/>
          <p:nvPr userDrawn="1">
            <p:custDataLst>
              <p:tags r:id="rId7"/>
            </p:custDataLst>
          </p:nvPr>
        </p:nvSpPr>
        <p:spPr>
          <a:xfrm>
            <a:off x="8519501" y="3045388"/>
            <a:ext cx="2032909" cy="1483504"/>
          </a:xfrm>
          <a:prstGeom prst="parallelogram">
            <a:avLst>
              <a:gd name="adj" fmla="val 100453"/>
            </a:avLst>
          </a:prstGeom>
          <a:solidFill>
            <a:schemeClr val="accent6">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10" name="直接连接符 9"/>
          <p:cNvCxnSpPr/>
          <p:nvPr userDrawn="1">
            <p:custDataLst>
              <p:tags r:id="rId8"/>
            </p:custDataLst>
          </p:nvPr>
        </p:nvCxnSpPr>
        <p:spPr>
          <a:xfrm>
            <a:off x="596899" y="3198585"/>
            <a:ext cx="107224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9"/>
            </p:custDataLst>
          </p:nvPr>
        </p:nvSpPr>
        <p:spPr>
          <a:xfrm>
            <a:off x="476302" y="1372696"/>
            <a:ext cx="4219875" cy="1759217"/>
          </a:xfrm>
        </p:spPr>
        <p:txBody>
          <a:bodyPr lIns="90170" tIns="46990" rIns="90170" bIns="46990" anchor="b" anchorCtr="0">
            <a:normAutofit/>
          </a:bodyPr>
          <a:lstStyle>
            <a:lvl1pPr algn="l">
              <a:defRPr sz="5400" spc="600" baseline="0">
                <a:solidFill>
                  <a:schemeClr val="tx1">
                    <a:lumMod val="85000"/>
                    <a:lumOff val="15000"/>
                  </a:schemeClr>
                </a:solidFill>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0"/>
            </p:custDataLst>
          </p:nvPr>
        </p:nvSpPr>
        <p:spPr>
          <a:xfrm>
            <a:off x="476302" y="3254438"/>
            <a:ext cx="4219875" cy="644244"/>
          </a:xfrm>
        </p:spPr>
        <p:txBody>
          <a:bodyPr lIns="90170" tIns="46990" rIns="90170" bIns="46990">
            <a:normAutofit/>
          </a:bodyPr>
          <a:lstStyle>
            <a:lvl1pPr marL="0" indent="0" algn="l"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2"/>
            </p:custDataLst>
          </p:nvPr>
        </p:nvSpPr>
        <p:spPr/>
        <p:txBody>
          <a:bodyPr/>
          <a:lstStyle/>
          <a:p>
            <a:endParaRPr lang="zh-CN" altLang="en-US" dirty="0"/>
          </a:p>
        </p:txBody>
      </p:sp>
      <p:sp>
        <p:nvSpPr>
          <p:cNvPr id="18" name="灯片编号占位符 17"/>
          <p:cNvSpPr>
            <a:spLocks noGrp="1"/>
          </p:cNvSpPr>
          <p:nvPr>
            <p:ph type="sldNum" sz="quarter" idx="12"/>
            <p:custDataLst>
              <p:tags r:id="rId13"/>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9303656" y="6358286"/>
            <a:ext cx="2888343" cy="499713"/>
            <a:chOff x="8521700" y="6223000"/>
            <a:chExt cx="3670300" cy="635000"/>
          </a:xfrm>
        </p:grpSpPr>
        <p:sp>
          <p:nvSpPr>
            <p:cNvPr id="8" name="任意多边形: 形状 7"/>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9" name="任意多边形: 形状 8"/>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7" name="图片占位符 7"/>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rcRect/>
          <a:stretch>
            <a:fillRect/>
          </a:stretch>
        </p:blipFill>
        <p:spPr>
          <a:xfrm>
            <a:off x="0" y="0"/>
            <a:ext cx="12192000" cy="3619500"/>
          </a:xfrm>
          <a:prstGeom prst="rect">
            <a:avLst/>
          </a:prstGeom>
        </p:spPr>
      </p:pic>
      <p:sp>
        <p:nvSpPr>
          <p:cNvPr id="8" name="平行四边形 7"/>
          <p:cNvSpPr/>
          <p:nvPr userDrawn="1">
            <p:custDataLst>
              <p:tags r:id="rId4"/>
            </p:custDataLst>
          </p:nvPr>
        </p:nvSpPr>
        <p:spPr>
          <a:xfrm>
            <a:off x="2047729" y="868814"/>
            <a:ext cx="2032909" cy="148350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平行四边形 8"/>
          <p:cNvSpPr/>
          <p:nvPr userDrawn="1">
            <p:custDataLst>
              <p:tags r:id="rId5"/>
            </p:custDataLst>
          </p:nvPr>
        </p:nvSpPr>
        <p:spPr>
          <a:xfrm>
            <a:off x="2412614" y="741752"/>
            <a:ext cx="2032909" cy="1483504"/>
          </a:xfrm>
          <a:prstGeom prst="parallelogram">
            <a:avLst>
              <a:gd name="adj" fmla="val 100453"/>
            </a:avLst>
          </a:prstGeom>
          <a:solidFill>
            <a:schemeClr val="accent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0" name="任意多边形: 形状 9"/>
          <p:cNvSpPr/>
          <p:nvPr userDrawn="1">
            <p:custDataLst>
              <p:tags r:id="rId6"/>
            </p:custDataLst>
          </p:nvPr>
        </p:nvSpPr>
        <p:spPr>
          <a:xfrm flipV="1">
            <a:off x="6843847" y="3156857"/>
            <a:ext cx="5348153" cy="462643"/>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1" name="任意多边形: 形状 10"/>
          <p:cNvSpPr/>
          <p:nvPr userDrawn="1">
            <p:custDataLst>
              <p:tags r:id="rId7"/>
            </p:custDataLst>
          </p:nvPr>
        </p:nvSpPr>
        <p:spPr>
          <a:xfrm flipV="1">
            <a:off x="8280761" y="2694214"/>
            <a:ext cx="3911239" cy="462643"/>
          </a:xfrm>
          <a:custGeom>
            <a:avLst/>
            <a:gdLst>
              <a:gd name="connsiteX0" fmla="*/ 0 w 3911239"/>
              <a:gd name="connsiteY0" fmla="*/ 462643 h 462643"/>
              <a:gd name="connsiteX1" fmla="*/ 3911239 w 3911239"/>
              <a:gd name="connsiteY1" fmla="*/ 462643 h 462643"/>
              <a:gd name="connsiteX2" fmla="*/ 3911239 w 3911239"/>
              <a:gd name="connsiteY2" fmla="*/ 0 h 462643"/>
              <a:gd name="connsiteX3" fmla="*/ 472123 w 3911239"/>
              <a:gd name="connsiteY3" fmla="*/ 0 h 462643"/>
            </a:gdLst>
            <a:ahLst/>
            <a:cxnLst>
              <a:cxn ang="0">
                <a:pos x="connsiteX0" y="connsiteY0"/>
              </a:cxn>
              <a:cxn ang="0">
                <a:pos x="connsiteX1" y="connsiteY1"/>
              </a:cxn>
              <a:cxn ang="0">
                <a:pos x="connsiteX2" y="connsiteY2"/>
              </a:cxn>
              <a:cxn ang="0">
                <a:pos x="connsiteX3" y="connsiteY3"/>
              </a:cxn>
            </a:cxnLst>
            <a:rect l="l" t="t" r="r" b="b"/>
            <a:pathLst>
              <a:path w="3911239" h="462643">
                <a:moveTo>
                  <a:pt x="0" y="462643"/>
                </a:moveTo>
                <a:lnTo>
                  <a:pt x="3911239" y="462643"/>
                </a:lnTo>
                <a:lnTo>
                  <a:pt x="3911239" y="0"/>
                </a:lnTo>
                <a:lnTo>
                  <a:pt x="47212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12" name="直接连接符 11"/>
          <p:cNvCxnSpPr/>
          <p:nvPr userDrawn="1">
            <p:custDataLst>
              <p:tags r:id="rId8"/>
            </p:custDataLst>
          </p:nvPr>
        </p:nvCxnSpPr>
        <p:spPr>
          <a:xfrm>
            <a:off x="5767005" y="4833116"/>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9"/>
            </p:custDataLst>
          </p:nvPr>
        </p:nvSpPr>
        <p:spPr>
          <a:xfrm>
            <a:off x="3790915" y="5030342"/>
            <a:ext cx="4610170" cy="958844"/>
          </a:xfrm>
        </p:spPr>
        <p:txBody>
          <a:bodyPr lIns="90000" tIns="46800" rIns="90000" bIns="46800" anchor="t" anchorCtr="0">
            <a:normAutofit/>
          </a:bodyPr>
          <a:lstStyle>
            <a:lvl1pPr algn="ctr">
              <a:defRPr sz="5400"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stStyle>
          <a:p>
            <a:r>
              <a:rPr lang="zh-CN" altLang="en-US" dirty="0"/>
              <a:t>编辑标题</a:t>
            </a:r>
            <a:endParaRPr lang="zh-CN" altLang="en-US" dirty="0"/>
          </a:p>
        </p:txBody>
      </p:sp>
      <p:sp>
        <p:nvSpPr>
          <p:cNvPr id="4" name="日期占位符 3"/>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p>
            <a:endParaRPr lang="zh-CN" altLang="en-US"/>
          </a:p>
        </p:txBody>
      </p:sp>
      <p:sp>
        <p:nvSpPr>
          <p:cNvPr id="6" name="灯片编号占位符 5"/>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9303656" y="6358286"/>
            <a:ext cx="2888343" cy="499713"/>
            <a:chOff x="8521700" y="6223000"/>
            <a:chExt cx="3670300" cy="635000"/>
          </a:xfrm>
        </p:grpSpPr>
        <p:sp>
          <p:nvSpPr>
            <p:cNvPr id="9" name="任意多边形: 形状 8"/>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6"/>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6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6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6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6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p:txBody>
          <a:bodyPr/>
          <a:lstStyle/>
          <a:p>
            <a:endParaRPr lang="zh-CN" altLang="en-US"/>
          </a:p>
        </p:txBody>
      </p:sp>
      <p:sp>
        <p:nvSpPr>
          <p:cNvPr id="7" name="灯片编号占位符 6"/>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9303656" y="6358286"/>
            <a:ext cx="2888343" cy="499713"/>
            <a:chOff x="8521700" y="6223000"/>
            <a:chExt cx="3670300" cy="635000"/>
          </a:xfrm>
        </p:grpSpPr>
        <p:sp>
          <p:nvSpPr>
            <p:cNvPr id="11" name="任意多边形: 形状 10"/>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6"/>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p:txBody>
          <a:bodyPr/>
          <a:lstStyle/>
          <a:p>
            <a:endParaRPr lang="zh-CN" altLang="en-US"/>
          </a:p>
        </p:txBody>
      </p:sp>
      <p:sp>
        <p:nvSpPr>
          <p:cNvPr id="9" name="灯片编号占位符 8"/>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0" y="0"/>
            <a:ext cx="2762885" cy="478155"/>
            <a:chOff x="0" y="0"/>
            <a:chExt cx="3670300" cy="635000"/>
          </a:xfrm>
        </p:grpSpPr>
        <p:sp>
          <p:nvSpPr>
            <p:cNvPr id="11" name="任意多边形: 形状 10"/>
            <p:cNvSpPr/>
            <p:nvPr userDrawn="1">
              <p:custDataLst>
                <p:tags r:id="rId3"/>
              </p:custDataLst>
            </p:nvPr>
          </p:nvSpPr>
          <p:spPr>
            <a:xfrm flipH="1">
              <a:off x="0" y="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userDrawn="1">
              <p:custDataLst>
                <p:tags r:id="rId4"/>
              </p:custDataLst>
            </p:nvPr>
          </p:nvSpPr>
          <p:spPr>
            <a:xfrm flipH="1">
              <a:off x="0" y="317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userDrawn="1">
            <p:custDataLst>
              <p:tags r:id="rId5"/>
            </p:custDataLst>
          </p:nvPr>
        </p:nvGrpSpPr>
        <p:grpSpPr>
          <a:xfrm>
            <a:off x="9493885" y="6405245"/>
            <a:ext cx="2698115" cy="466725"/>
            <a:chOff x="8521700" y="6223000"/>
            <a:chExt cx="3670300" cy="635000"/>
          </a:xfrm>
        </p:grpSpPr>
        <p:sp>
          <p:nvSpPr>
            <p:cNvPr id="9" name="任意多边形: 形状 8"/>
            <p:cNvSpPr/>
            <p:nvPr userDrawn="1">
              <p:custDataLst>
                <p:tags r:id="rId6"/>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userDrawn="1">
              <p:custDataLst>
                <p:tags r:id="rId7"/>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8"/>
            </p:custDataLst>
          </p:nvPr>
        </p:nvSpPr>
        <p:spPr>
          <a:xfrm>
            <a:off x="669881" y="731518"/>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8" name="平行四边形 7"/>
          <p:cNvSpPr/>
          <p:nvPr userDrawn="1">
            <p:custDataLst>
              <p:tags r:id="rId2"/>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9" name="平行四边形 8"/>
          <p:cNvSpPr/>
          <p:nvPr userDrawn="1">
            <p:custDataLst>
              <p:tags r:id="rId3"/>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4"/>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8"/>
            </p:custDataLst>
          </p:nvPr>
        </p:nvSpPr>
        <p:spPr/>
        <p:txBody>
          <a:bodyPr/>
          <a:lstStyle/>
          <a:p>
            <a:endParaRPr lang="zh-CN" altLang="en-US" dirty="0"/>
          </a:p>
        </p:txBody>
      </p:sp>
      <p:sp>
        <p:nvSpPr>
          <p:cNvPr id="7" name="灯片编号占位符 6"/>
          <p:cNvSpPr>
            <a:spLocks noGrp="1"/>
          </p:cNvSpPr>
          <p:nvPr>
            <p:ph type="sldNum" sz="quarter" idx="12"/>
            <p:custDataLst>
              <p:tags r:id="rId9"/>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7" name="平行四边形 6"/>
          <p:cNvSpPr/>
          <p:nvPr userDrawn="1">
            <p:custDataLst>
              <p:tags r:id="rId2"/>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8" name="平行四边形 7"/>
          <p:cNvSpPr/>
          <p:nvPr userDrawn="1">
            <p:custDataLst>
              <p:tags r:id="rId3"/>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2" name="竖排标题 1"/>
          <p:cNvSpPr>
            <a:spLocks noGrp="1"/>
          </p:cNvSpPr>
          <p:nvPr>
            <p:ph type="title" orient="vert"/>
            <p:custDataLst>
              <p:tags r:id="rId4"/>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5"/>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2" name="组合 1"/>
          <p:cNvGrpSpPr/>
          <p:nvPr userDrawn="1">
            <p:custDataLst>
              <p:tags r:id="rId2"/>
            </p:custDataLst>
          </p:nvPr>
        </p:nvGrpSpPr>
        <p:grpSpPr>
          <a:xfrm>
            <a:off x="120505" y="0"/>
            <a:ext cx="819296" cy="758061"/>
            <a:chOff x="120505" y="0"/>
            <a:chExt cx="819296" cy="758061"/>
          </a:xfrm>
        </p:grpSpPr>
        <p:sp>
          <p:nvSpPr>
            <p:cNvPr id="6" name="平行四边形 5"/>
            <p:cNvSpPr/>
            <p:nvPr userDrawn="1">
              <p:custDataLst>
                <p:tags r:id="rId3"/>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8" name="平行四边形 7"/>
            <p:cNvSpPr/>
            <p:nvPr userDrawn="1">
              <p:custDataLst>
                <p:tags r:id="rId4"/>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14" name="图片 13"/>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2951661" y="0"/>
            <a:ext cx="9245600" cy="6858000"/>
          </a:xfrm>
          <a:prstGeom prst="rect">
            <a:avLst/>
          </a:prstGeom>
        </p:spPr>
      </p:pic>
      <p:sp>
        <p:nvSpPr>
          <p:cNvPr id="6" name="平行四边形 5"/>
          <p:cNvSpPr/>
          <p:nvPr userDrawn="1">
            <p:custDataLst>
              <p:tags r:id="rId4"/>
            </p:custDataLst>
          </p:nvPr>
        </p:nvSpPr>
        <p:spPr>
          <a:xfrm flipV="1">
            <a:off x="1795715" y="0"/>
            <a:ext cx="7790245" cy="6858000"/>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7" name="平行四边形 6"/>
          <p:cNvSpPr/>
          <p:nvPr userDrawn="1">
            <p:custDataLst>
              <p:tags r:id="rId5"/>
            </p:custDataLst>
          </p:nvPr>
        </p:nvSpPr>
        <p:spPr>
          <a:xfrm flipV="1">
            <a:off x="2406962" y="0"/>
            <a:ext cx="4390077" cy="3520440"/>
          </a:xfrm>
          <a:prstGeom prst="parallelogram">
            <a:avLst>
              <a:gd name="adj" fmla="val 1004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8" name="平行四边形 7"/>
          <p:cNvSpPr/>
          <p:nvPr userDrawn="1">
            <p:custDataLst>
              <p:tags r:id="rId6"/>
            </p:custDataLst>
          </p:nvPr>
        </p:nvSpPr>
        <p:spPr>
          <a:xfrm flipV="1">
            <a:off x="9115643" y="3162946"/>
            <a:ext cx="1875000" cy="1256654"/>
          </a:xfrm>
          <a:prstGeom prst="parallelogram">
            <a:avLst>
              <a:gd name="adj" fmla="val 100453"/>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平行四边形 8"/>
          <p:cNvSpPr/>
          <p:nvPr userDrawn="1">
            <p:custDataLst>
              <p:tags r:id="rId7"/>
            </p:custDataLst>
          </p:nvPr>
        </p:nvSpPr>
        <p:spPr>
          <a:xfrm flipV="1">
            <a:off x="9181861" y="2263786"/>
            <a:ext cx="1875000" cy="125665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10" name="直接连接符 9"/>
          <p:cNvCxnSpPr/>
          <p:nvPr userDrawn="1">
            <p:custDataLst>
              <p:tags r:id="rId8"/>
            </p:custDataLst>
          </p:nvPr>
        </p:nvCxnSpPr>
        <p:spPr>
          <a:xfrm>
            <a:off x="541214" y="4675129"/>
            <a:ext cx="103491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9"/>
            </p:custDataLst>
          </p:nvPr>
        </p:nvSpPr>
        <p:spPr>
          <a:xfrm>
            <a:off x="273044" y="3245248"/>
            <a:ext cx="5167939" cy="1330338"/>
          </a:xfrm>
        </p:spPr>
        <p:txBody>
          <a:bodyPr vert="horz" lIns="90000" tIns="46800" rIns="90000" bIns="4680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p>
            <a:endParaRPr lang="zh-CN" altLang="en-US"/>
          </a:p>
        </p:txBody>
      </p:sp>
      <p:sp>
        <p:nvSpPr>
          <p:cNvPr id="5" name="灯片编号占位符 4"/>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
        <p:nvSpPr>
          <p:cNvPr id="16" name="文本占位符 15"/>
          <p:cNvSpPr>
            <a:spLocks noGrp="1"/>
          </p:cNvSpPr>
          <p:nvPr>
            <p:ph type="body" sz="quarter" idx="13" hasCustomPrompt="1"/>
            <p:custDataLst>
              <p:tags r:id="rId13"/>
            </p:custDataLst>
          </p:nvPr>
        </p:nvSpPr>
        <p:spPr>
          <a:xfrm>
            <a:off x="272537" y="4761368"/>
            <a:ext cx="5168900" cy="666750"/>
          </a:xfrm>
        </p:spPr>
        <p:txBody>
          <a:bodyPr>
            <a:normAutofit/>
          </a:bodyPr>
          <a:lstStyle>
            <a:lvl1pPr marL="0" indent="0">
              <a:buNone/>
              <a:defRPr sz="2400" baseline="0">
                <a:solidFill>
                  <a:schemeClr val="tx1">
                    <a:lumMod val="85000"/>
                    <a:lumOff val="15000"/>
                  </a:schemeClr>
                </a:solidFill>
              </a:defRPr>
            </a:lvl1pPr>
          </a:lstStyle>
          <a:p>
            <a:pPr lvl="0"/>
            <a:r>
              <a:rPr lang="zh-CN" altLang="en-US" dirty="0"/>
              <a:t>单击此处编辑文本</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9303656" y="6358286"/>
            <a:ext cx="2888343" cy="499713"/>
            <a:chOff x="8521700" y="6223000"/>
            <a:chExt cx="3670300" cy="635000"/>
          </a:xfrm>
        </p:grpSpPr>
        <p:sp>
          <p:nvSpPr>
            <p:cNvPr id="7" name="任意多边形: 形状 6"/>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hidden="1"/>
          <p:cNvSpPr>
            <a:spLocks noGrp="1"/>
          </p:cNvSpPr>
          <p:nvPr>
            <p:ph type="title"/>
            <p:custDataLst>
              <p:tags r:id="rId5"/>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hidden="1"/>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hidden="1"/>
          <p:cNvSpPr>
            <a:spLocks noGrp="1"/>
          </p:cNvSpPr>
          <p:nvPr>
            <p:ph type="ftr" sz="quarter" idx="11"/>
            <p:custDataLst>
              <p:tags r:id="rId7"/>
            </p:custDataLst>
          </p:nvPr>
        </p:nvSpPr>
        <p:spPr/>
        <p:txBody>
          <a:bodyPr/>
          <a:lstStyle/>
          <a:p>
            <a:endParaRPr lang="zh-CN" altLang="en-US" dirty="0"/>
          </a:p>
        </p:txBody>
      </p:sp>
      <p:sp>
        <p:nvSpPr>
          <p:cNvPr id="5" name="灯片编号占位符 4" hidden="1"/>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custDataLst>
              <p:tags r:id="rId3"/>
            </p:custDataLst>
          </p:nvPr>
        </p:nvGrpSpPr>
        <p:grpSpPr>
          <a:xfrm>
            <a:off x="120505" y="0"/>
            <a:ext cx="12071494" cy="6857999"/>
            <a:chOff x="120505" y="0"/>
            <a:chExt cx="12071494" cy="6857999"/>
          </a:xfrm>
        </p:grpSpPr>
        <p:grpSp>
          <p:nvGrpSpPr>
            <p:cNvPr id="10" name="组合 9"/>
            <p:cNvGrpSpPr/>
            <p:nvPr/>
          </p:nvGrpSpPr>
          <p:grpSpPr>
            <a:xfrm>
              <a:off x="120505" y="0"/>
              <a:ext cx="819296" cy="758061"/>
              <a:chOff x="120505" y="0"/>
              <a:chExt cx="819296" cy="758061"/>
            </a:xfrm>
          </p:grpSpPr>
          <p:sp>
            <p:nvSpPr>
              <p:cNvPr id="14" name="平行四边形 13"/>
              <p:cNvSpPr/>
              <p:nvPr>
                <p:custDataLst>
                  <p:tags r:id="rId4"/>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5" name="平行四边形 14"/>
              <p:cNvSpPr/>
              <p:nvPr>
                <p:custDataLst>
                  <p:tags r:id="rId5"/>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9303656" y="6358286"/>
              <a:ext cx="2888343" cy="499713"/>
              <a:chOff x="8521700" y="6223000"/>
              <a:chExt cx="3670300" cy="635000"/>
            </a:xfrm>
          </p:grpSpPr>
          <p:sp>
            <p:nvSpPr>
              <p:cNvPr id="12" name="任意多边形: 形状 11"/>
              <p:cNvSpPr/>
              <p:nvPr>
                <p:custDataLst>
                  <p:tags r:id="rId6"/>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custDataLst>
                  <p:tags r:id="rId7"/>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p:cNvSpPr>
            <a:spLocks noGrp="1"/>
          </p:cNvSpPr>
          <p:nvPr>
            <p:ph type="title" hasCustomPrompt="1"/>
            <p:custDataLst>
              <p:tags r:id="rId8"/>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9"/>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9303656" y="6358286"/>
            <a:ext cx="2888343" cy="499713"/>
            <a:chOff x="8521700" y="6223000"/>
            <a:chExt cx="3670300" cy="635000"/>
          </a:xfrm>
        </p:grpSpPr>
        <p:sp>
          <p:nvSpPr>
            <p:cNvPr id="11" name="任意多边形: 形状 10"/>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2" name="任意多边形: 形状 11"/>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8" name="矩形 7"/>
          <p:cNvSpPr/>
          <p:nvPr userDrawn="1">
            <p:custDataLst>
              <p:tags r:id="rId5"/>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2" name="标题 1"/>
          <p:cNvSpPr>
            <a:spLocks noGrp="1"/>
          </p:cNvSpPr>
          <p:nvPr>
            <p:ph type="title" hasCustomPrompt="1"/>
            <p:custDataLst>
              <p:tags r:id="rId6"/>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11" name="组合 10"/>
          <p:cNvGrpSpPr/>
          <p:nvPr userDrawn="1">
            <p:custDataLst>
              <p:tags r:id="rId3"/>
            </p:custDataLst>
          </p:nvPr>
        </p:nvGrpSpPr>
        <p:grpSpPr>
          <a:xfrm>
            <a:off x="0" y="0"/>
            <a:ext cx="3073400" cy="531730"/>
            <a:chOff x="0" y="0"/>
            <a:chExt cx="3670300" cy="635000"/>
          </a:xfrm>
        </p:grpSpPr>
        <p:sp>
          <p:nvSpPr>
            <p:cNvPr id="12" name="任意多边形: 形状 11"/>
            <p:cNvSpPr/>
            <p:nvPr>
              <p:custDataLst>
                <p:tags r:id="rId4"/>
              </p:custDataLst>
            </p:nvPr>
          </p:nvSpPr>
          <p:spPr>
            <a:xfrm flipH="1">
              <a:off x="0" y="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3" name="任意多边形: 形状 12"/>
            <p:cNvSpPr/>
            <p:nvPr>
              <p:custDataLst>
                <p:tags r:id="rId5"/>
              </p:custDataLst>
            </p:nvPr>
          </p:nvSpPr>
          <p:spPr>
            <a:xfrm flipH="1">
              <a:off x="0" y="317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6"/>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10" name="组合 9"/>
          <p:cNvGrpSpPr/>
          <p:nvPr userDrawn="1">
            <p:custDataLst>
              <p:tags r:id="rId3"/>
            </p:custDataLst>
          </p:nvPr>
        </p:nvGrpSpPr>
        <p:grpSpPr>
          <a:xfrm>
            <a:off x="0" y="0"/>
            <a:ext cx="3073400" cy="531730"/>
            <a:chOff x="0" y="0"/>
            <a:chExt cx="3670300" cy="635000"/>
          </a:xfrm>
        </p:grpSpPr>
        <p:sp>
          <p:nvSpPr>
            <p:cNvPr id="11" name="任意多边形: 形状 10"/>
            <p:cNvSpPr/>
            <p:nvPr>
              <p:custDataLst>
                <p:tags r:id="rId4"/>
              </p:custDataLst>
            </p:nvPr>
          </p:nvSpPr>
          <p:spPr>
            <a:xfrm flipH="1">
              <a:off x="0" y="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2" name="任意多边形: 形状 11"/>
            <p:cNvSpPr/>
            <p:nvPr>
              <p:custDataLst>
                <p:tags r:id="rId5"/>
              </p:custDataLst>
            </p:nvPr>
          </p:nvSpPr>
          <p:spPr>
            <a:xfrm flipH="1">
              <a:off x="0" y="317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6"/>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12" name="组合 11"/>
          <p:cNvGrpSpPr/>
          <p:nvPr userDrawn="1">
            <p:custDataLst>
              <p:tags r:id="rId3"/>
            </p:custDataLst>
          </p:nvPr>
        </p:nvGrpSpPr>
        <p:grpSpPr>
          <a:xfrm>
            <a:off x="9303656" y="6358286"/>
            <a:ext cx="2888343" cy="499713"/>
            <a:chOff x="8521700" y="6223000"/>
            <a:chExt cx="3670300" cy="635000"/>
          </a:xfrm>
        </p:grpSpPr>
        <p:sp>
          <p:nvSpPr>
            <p:cNvPr id="14" name="任意多边形: 形状 13"/>
            <p:cNvSpPr/>
            <p:nvPr>
              <p:custDataLst>
                <p:tags r:id="rId4"/>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5" name="任意多边形: 形状 14"/>
            <p:cNvSpPr/>
            <p:nvPr>
              <p:custDataLst>
                <p:tags r:id="rId5"/>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8" name="组合 7"/>
          <p:cNvGrpSpPr/>
          <p:nvPr userDrawn="1">
            <p:custDataLst>
              <p:tags r:id="rId3"/>
            </p:custDataLst>
          </p:nvPr>
        </p:nvGrpSpPr>
        <p:grpSpPr>
          <a:xfrm>
            <a:off x="2" y="0"/>
            <a:ext cx="12191998" cy="6858000"/>
            <a:chOff x="2" y="0"/>
            <a:chExt cx="12191998" cy="6858000"/>
          </a:xfrm>
        </p:grpSpPr>
        <p:grpSp>
          <p:nvGrpSpPr>
            <p:cNvPr id="9" name="组合 8"/>
            <p:cNvGrpSpPr/>
            <p:nvPr/>
          </p:nvGrpSpPr>
          <p:grpSpPr>
            <a:xfrm>
              <a:off x="2" y="0"/>
              <a:ext cx="2160102" cy="2995200"/>
              <a:chOff x="1" y="0"/>
              <a:chExt cx="2708133" cy="3755100"/>
            </a:xfrm>
          </p:grpSpPr>
          <p:sp>
            <p:nvSpPr>
              <p:cNvPr id="14" name="任意多边形: 形状 13"/>
              <p:cNvSpPr/>
              <p:nvPr userDrawn="1">
                <p:custDataLst>
                  <p:tags r:id="rId4"/>
                </p:custDataLst>
              </p:nvPr>
            </p:nvSpPr>
            <p:spPr>
              <a:xfrm>
                <a:off x="1" y="1059180"/>
                <a:ext cx="2708133" cy="2695920"/>
              </a:xfrm>
              <a:custGeom>
                <a:avLst/>
                <a:gdLst>
                  <a:gd name="connsiteX0" fmla="*/ 1617546 w 2708133"/>
                  <a:gd name="connsiteY0" fmla="*/ 0 h 2695920"/>
                  <a:gd name="connsiteX1" fmla="*/ 2708133 w 2708133"/>
                  <a:gd name="connsiteY1" fmla="*/ 0 h 2695920"/>
                  <a:gd name="connsiteX2" fmla="*/ 0 w 2708133"/>
                  <a:gd name="connsiteY2" fmla="*/ 2695920 h 2695920"/>
                  <a:gd name="connsiteX3" fmla="*/ 0 w 2708133"/>
                  <a:gd name="connsiteY3" fmla="*/ 1610252 h 2695920"/>
                </a:gdLst>
                <a:ahLst/>
                <a:cxnLst>
                  <a:cxn ang="0">
                    <a:pos x="connsiteX0" y="connsiteY0"/>
                  </a:cxn>
                  <a:cxn ang="0">
                    <a:pos x="connsiteX1" y="connsiteY1"/>
                  </a:cxn>
                  <a:cxn ang="0">
                    <a:pos x="connsiteX2" y="connsiteY2"/>
                  </a:cxn>
                  <a:cxn ang="0">
                    <a:pos x="connsiteX3" y="connsiteY3"/>
                  </a:cxn>
                </a:cxnLst>
                <a:rect l="l" t="t" r="r" b="b"/>
                <a:pathLst>
                  <a:path w="2708133" h="2695920">
                    <a:moveTo>
                      <a:pt x="1617546" y="0"/>
                    </a:moveTo>
                    <a:lnTo>
                      <a:pt x="2708133" y="0"/>
                    </a:lnTo>
                    <a:lnTo>
                      <a:pt x="0" y="2695920"/>
                    </a:lnTo>
                    <a:lnTo>
                      <a:pt x="0" y="1610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5" name="任意多边形: 形状 14"/>
              <p:cNvSpPr/>
              <p:nvPr userDrawn="1">
                <p:custDataLst>
                  <p:tags r:id="rId5"/>
                </p:custDataLst>
              </p:nvPr>
            </p:nvSpPr>
            <p:spPr>
              <a:xfrm flipH="1">
                <a:off x="553567" y="0"/>
                <a:ext cx="2154566" cy="1059180"/>
              </a:xfrm>
              <a:custGeom>
                <a:avLst/>
                <a:gdLst>
                  <a:gd name="connsiteX0" fmla="*/ 2154566 w 2154566"/>
                  <a:gd name="connsiteY0" fmla="*/ 0 h 1059180"/>
                  <a:gd name="connsiteX1" fmla="*/ 1063979 w 2154566"/>
                  <a:gd name="connsiteY1" fmla="*/ 0 h 1059180"/>
                  <a:gd name="connsiteX2" fmla="*/ 0 w 2154566"/>
                  <a:gd name="connsiteY2" fmla="*/ 1059180 h 1059180"/>
                  <a:gd name="connsiteX3" fmla="*/ 1090587 w 2154566"/>
                  <a:gd name="connsiteY3" fmla="*/ 1059180 h 1059180"/>
                </a:gdLst>
                <a:ahLst/>
                <a:cxnLst>
                  <a:cxn ang="0">
                    <a:pos x="connsiteX0" y="connsiteY0"/>
                  </a:cxn>
                  <a:cxn ang="0">
                    <a:pos x="connsiteX1" y="connsiteY1"/>
                  </a:cxn>
                  <a:cxn ang="0">
                    <a:pos x="connsiteX2" y="connsiteY2"/>
                  </a:cxn>
                  <a:cxn ang="0">
                    <a:pos x="connsiteX3" y="connsiteY3"/>
                  </a:cxn>
                </a:cxnLst>
                <a:rect l="l" t="t" r="r" b="b"/>
                <a:pathLst>
                  <a:path w="2154566" h="1059180">
                    <a:moveTo>
                      <a:pt x="2154566" y="0"/>
                    </a:moveTo>
                    <a:lnTo>
                      <a:pt x="1063979" y="0"/>
                    </a:lnTo>
                    <a:lnTo>
                      <a:pt x="0" y="1059180"/>
                    </a:lnTo>
                    <a:lnTo>
                      <a:pt x="1090587" y="105918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grpSp>
          <p:nvGrpSpPr>
            <p:cNvPr id="11" name="组合 10"/>
            <p:cNvGrpSpPr/>
            <p:nvPr/>
          </p:nvGrpSpPr>
          <p:grpSpPr>
            <a:xfrm rot="10800000">
              <a:off x="10031898" y="3862800"/>
              <a:ext cx="2160102" cy="2995200"/>
              <a:chOff x="1" y="0"/>
              <a:chExt cx="2708133" cy="3755100"/>
            </a:xfrm>
          </p:grpSpPr>
          <p:sp>
            <p:nvSpPr>
              <p:cNvPr id="12" name="任意多边形: 形状 11"/>
              <p:cNvSpPr/>
              <p:nvPr userDrawn="1">
                <p:custDataLst>
                  <p:tags r:id="rId6"/>
                </p:custDataLst>
              </p:nvPr>
            </p:nvSpPr>
            <p:spPr>
              <a:xfrm>
                <a:off x="1" y="1059180"/>
                <a:ext cx="2708133" cy="2695920"/>
              </a:xfrm>
              <a:custGeom>
                <a:avLst/>
                <a:gdLst>
                  <a:gd name="connsiteX0" fmla="*/ 1617546 w 2708133"/>
                  <a:gd name="connsiteY0" fmla="*/ 0 h 2695920"/>
                  <a:gd name="connsiteX1" fmla="*/ 2708133 w 2708133"/>
                  <a:gd name="connsiteY1" fmla="*/ 0 h 2695920"/>
                  <a:gd name="connsiteX2" fmla="*/ 0 w 2708133"/>
                  <a:gd name="connsiteY2" fmla="*/ 2695920 h 2695920"/>
                  <a:gd name="connsiteX3" fmla="*/ 0 w 2708133"/>
                  <a:gd name="connsiteY3" fmla="*/ 1610252 h 2695920"/>
                </a:gdLst>
                <a:ahLst/>
                <a:cxnLst>
                  <a:cxn ang="0">
                    <a:pos x="connsiteX0" y="connsiteY0"/>
                  </a:cxn>
                  <a:cxn ang="0">
                    <a:pos x="connsiteX1" y="connsiteY1"/>
                  </a:cxn>
                  <a:cxn ang="0">
                    <a:pos x="connsiteX2" y="connsiteY2"/>
                  </a:cxn>
                  <a:cxn ang="0">
                    <a:pos x="connsiteX3" y="connsiteY3"/>
                  </a:cxn>
                </a:cxnLst>
                <a:rect l="l" t="t" r="r" b="b"/>
                <a:pathLst>
                  <a:path w="2708133" h="2695920">
                    <a:moveTo>
                      <a:pt x="1617546" y="0"/>
                    </a:moveTo>
                    <a:lnTo>
                      <a:pt x="2708133" y="0"/>
                    </a:lnTo>
                    <a:lnTo>
                      <a:pt x="0" y="2695920"/>
                    </a:lnTo>
                    <a:lnTo>
                      <a:pt x="0" y="1610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3" name="任意多边形: 形状 12"/>
              <p:cNvSpPr/>
              <p:nvPr userDrawn="1">
                <p:custDataLst>
                  <p:tags r:id="rId7"/>
                </p:custDataLst>
              </p:nvPr>
            </p:nvSpPr>
            <p:spPr>
              <a:xfrm flipH="1">
                <a:off x="553567" y="0"/>
                <a:ext cx="2154566" cy="1059180"/>
              </a:xfrm>
              <a:custGeom>
                <a:avLst/>
                <a:gdLst>
                  <a:gd name="connsiteX0" fmla="*/ 2154566 w 2154566"/>
                  <a:gd name="connsiteY0" fmla="*/ 0 h 1059180"/>
                  <a:gd name="connsiteX1" fmla="*/ 1063979 w 2154566"/>
                  <a:gd name="connsiteY1" fmla="*/ 0 h 1059180"/>
                  <a:gd name="connsiteX2" fmla="*/ 0 w 2154566"/>
                  <a:gd name="connsiteY2" fmla="*/ 1059180 h 1059180"/>
                  <a:gd name="connsiteX3" fmla="*/ 1090587 w 2154566"/>
                  <a:gd name="connsiteY3" fmla="*/ 1059180 h 1059180"/>
                </a:gdLst>
                <a:ahLst/>
                <a:cxnLst>
                  <a:cxn ang="0">
                    <a:pos x="connsiteX0" y="connsiteY0"/>
                  </a:cxn>
                  <a:cxn ang="0">
                    <a:pos x="connsiteX1" y="connsiteY1"/>
                  </a:cxn>
                  <a:cxn ang="0">
                    <a:pos x="connsiteX2" y="connsiteY2"/>
                  </a:cxn>
                  <a:cxn ang="0">
                    <a:pos x="connsiteX3" y="connsiteY3"/>
                  </a:cxn>
                </a:cxnLst>
                <a:rect l="l" t="t" r="r" b="b"/>
                <a:pathLst>
                  <a:path w="2154566" h="1059180">
                    <a:moveTo>
                      <a:pt x="2154566" y="0"/>
                    </a:moveTo>
                    <a:lnTo>
                      <a:pt x="1063979" y="0"/>
                    </a:lnTo>
                    <a:lnTo>
                      <a:pt x="0" y="1059180"/>
                    </a:lnTo>
                    <a:lnTo>
                      <a:pt x="1090587" y="105918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grpSp>
      <p:sp>
        <p:nvSpPr>
          <p:cNvPr id="2" name="标题 1"/>
          <p:cNvSpPr>
            <a:spLocks noGrp="1"/>
          </p:cNvSpPr>
          <p:nvPr>
            <p:ph type="title" hasCustomPrompt="1"/>
            <p:custDataLst>
              <p:tags r:id="rId8"/>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5" name="图片 4" descr="C:\Users\11023\Desktop\图片4.png图片4"/>
          <p:cNvPicPr>
            <a:picLocks noChangeAspect="1"/>
          </p:cNvPicPr>
          <p:nvPr userDrawn="1">
            <p:custDataLst>
              <p:tags r:id="rId2"/>
            </p:custDataLst>
          </p:nvPr>
        </p:nvPicPr>
        <p:blipFill>
          <a:blip r:embed="rId3"/>
          <a:srcRect l="1319" r="1319"/>
          <a:stretch>
            <a:fillRect/>
          </a:stretch>
        </p:blipFill>
        <p:spPr>
          <a:xfrm>
            <a:off x="2946400" y="-25133"/>
            <a:ext cx="9245600" cy="6858000"/>
          </a:xfrm>
          <a:prstGeom prst="rect">
            <a:avLst/>
          </a:prstGeom>
        </p:spPr>
      </p:pic>
      <p:sp>
        <p:nvSpPr>
          <p:cNvPr id="14" name="平行四边形 13"/>
          <p:cNvSpPr/>
          <p:nvPr userDrawn="1">
            <p:custDataLst>
              <p:tags r:id="rId4"/>
            </p:custDataLst>
          </p:nvPr>
        </p:nvSpPr>
        <p:spPr>
          <a:xfrm>
            <a:off x="3853116" y="0"/>
            <a:ext cx="4986084" cy="4099560"/>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userDrawn="1">
            <p:custDataLst>
              <p:tags r:id="rId5"/>
            </p:custDataLst>
          </p:nvPr>
        </p:nvSpPr>
        <p:spPr>
          <a:xfrm>
            <a:off x="1813921" y="1706880"/>
            <a:ext cx="6265042" cy="5151120"/>
          </a:xfrm>
          <a:prstGeom prst="parallelogram">
            <a:avLst>
              <a:gd name="adj" fmla="val 1004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8" name="平行四边形 7"/>
          <p:cNvSpPr/>
          <p:nvPr userDrawn="1">
            <p:custDataLst>
              <p:tags r:id="rId6"/>
            </p:custDataLst>
          </p:nvPr>
        </p:nvSpPr>
        <p:spPr>
          <a:xfrm>
            <a:off x="6732669" y="4099560"/>
            <a:ext cx="2032909" cy="148350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平行四边形 8"/>
          <p:cNvSpPr/>
          <p:nvPr userDrawn="1">
            <p:custDataLst>
              <p:tags r:id="rId7"/>
            </p:custDataLst>
          </p:nvPr>
        </p:nvSpPr>
        <p:spPr>
          <a:xfrm>
            <a:off x="8519501" y="3045388"/>
            <a:ext cx="2032909" cy="1483504"/>
          </a:xfrm>
          <a:prstGeom prst="parallelogram">
            <a:avLst>
              <a:gd name="adj" fmla="val 100453"/>
            </a:avLst>
          </a:prstGeom>
          <a:solidFill>
            <a:schemeClr val="accent6">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10" name="直接连接符 9"/>
          <p:cNvCxnSpPr/>
          <p:nvPr userDrawn="1">
            <p:custDataLst>
              <p:tags r:id="rId8"/>
            </p:custDataLst>
          </p:nvPr>
        </p:nvCxnSpPr>
        <p:spPr>
          <a:xfrm>
            <a:off x="596899" y="3198585"/>
            <a:ext cx="107224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9"/>
            </p:custDataLst>
          </p:nvPr>
        </p:nvSpPr>
        <p:spPr>
          <a:xfrm>
            <a:off x="476302" y="1372696"/>
            <a:ext cx="4219875" cy="1759217"/>
          </a:xfrm>
        </p:spPr>
        <p:txBody>
          <a:bodyPr lIns="90170" tIns="46990" rIns="90170" bIns="46990" anchor="b" anchorCtr="0">
            <a:normAutofit/>
          </a:bodyPr>
          <a:lstStyle>
            <a:lvl1pPr algn="l">
              <a:defRPr sz="5400" spc="600" baseline="0">
                <a:solidFill>
                  <a:schemeClr val="tx1">
                    <a:lumMod val="85000"/>
                    <a:lumOff val="15000"/>
                  </a:schemeClr>
                </a:solidFill>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0"/>
            </p:custDataLst>
          </p:nvPr>
        </p:nvSpPr>
        <p:spPr>
          <a:xfrm>
            <a:off x="476302" y="3254438"/>
            <a:ext cx="4219875" cy="644244"/>
          </a:xfrm>
        </p:spPr>
        <p:txBody>
          <a:bodyPr lIns="90170" tIns="46990" rIns="90170" bIns="46990">
            <a:normAutofit/>
          </a:bodyPr>
          <a:lstStyle>
            <a:lvl1pPr marL="0" indent="0" algn="l"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2"/>
            </p:custDataLst>
          </p:nvPr>
        </p:nvSpPr>
        <p:spPr/>
        <p:txBody>
          <a:bodyPr/>
          <a:lstStyle/>
          <a:p>
            <a:endParaRPr lang="zh-CN" altLang="en-US" dirty="0"/>
          </a:p>
        </p:txBody>
      </p:sp>
      <p:sp>
        <p:nvSpPr>
          <p:cNvPr id="18" name="灯片编号占位符 17"/>
          <p:cNvSpPr>
            <a:spLocks noGrp="1"/>
          </p:cNvSpPr>
          <p:nvPr>
            <p:ph type="sldNum" sz="quarter" idx="12"/>
            <p:custDataLst>
              <p:tags r:id="rId13"/>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9303656" y="6358286"/>
            <a:ext cx="2888343" cy="499713"/>
            <a:chOff x="8521700" y="6223000"/>
            <a:chExt cx="3670300" cy="635000"/>
          </a:xfrm>
        </p:grpSpPr>
        <p:sp>
          <p:nvSpPr>
            <p:cNvPr id="8" name="任意多边形: 形状 7"/>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9" name="任意多边形: 形状 8"/>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7" name="图片占位符 7"/>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rcRect/>
          <a:stretch>
            <a:fillRect/>
          </a:stretch>
        </p:blipFill>
        <p:spPr>
          <a:xfrm>
            <a:off x="0" y="0"/>
            <a:ext cx="12192000" cy="3619500"/>
          </a:xfrm>
          <a:prstGeom prst="rect">
            <a:avLst/>
          </a:prstGeom>
        </p:spPr>
      </p:pic>
      <p:sp>
        <p:nvSpPr>
          <p:cNvPr id="8" name="平行四边形 7"/>
          <p:cNvSpPr/>
          <p:nvPr userDrawn="1">
            <p:custDataLst>
              <p:tags r:id="rId4"/>
            </p:custDataLst>
          </p:nvPr>
        </p:nvSpPr>
        <p:spPr>
          <a:xfrm>
            <a:off x="2047729" y="868814"/>
            <a:ext cx="2032909" cy="148350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平行四边形 8"/>
          <p:cNvSpPr/>
          <p:nvPr userDrawn="1">
            <p:custDataLst>
              <p:tags r:id="rId5"/>
            </p:custDataLst>
          </p:nvPr>
        </p:nvSpPr>
        <p:spPr>
          <a:xfrm>
            <a:off x="2412614" y="741752"/>
            <a:ext cx="2032909" cy="1483504"/>
          </a:xfrm>
          <a:prstGeom prst="parallelogram">
            <a:avLst>
              <a:gd name="adj" fmla="val 100453"/>
            </a:avLst>
          </a:prstGeom>
          <a:solidFill>
            <a:schemeClr val="accent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0" name="任意多边形: 形状 9"/>
          <p:cNvSpPr/>
          <p:nvPr userDrawn="1">
            <p:custDataLst>
              <p:tags r:id="rId6"/>
            </p:custDataLst>
          </p:nvPr>
        </p:nvSpPr>
        <p:spPr>
          <a:xfrm flipV="1">
            <a:off x="6843847" y="3156857"/>
            <a:ext cx="5348153" cy="462643"/>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1" name="任意多边形: 形状 10"/>
          <p:cNvSpPr/>
          <p:nvPr userDrawn="1">
            <p:custDataLst>
              <p:tags r:id="rId7"/>
            </p:custDataLst>
          </p:nvPr>
        </p:nvSpPr>
        <p:spPr>
          <a:xfrm flipV="1">
            <a:off x="8280761" y="2694214"/>
            <a:ext cx="3911239" cy="462643"/>
          </a:xfrm>
          <a:custGeom>
            <a:avLst/>
            <a:gdLst>
              <a:gd name="connsiteX0" fmla="*/ 0 w 3911239"/>
              <a:gd name="connsiteY0" fmla="*/ 462643 h 462643"/>
              <a:gd name="connsiteX1" fmla="*/ 3911239 w 3911239"/>
              <a:gd name="connsiteY1" fmla="*/ 462643 h 462643"/>
              <a:gd name="connsiteX2" fmla="*/ 3911239 w 3911239"/>
              <a:gd name="connsiteY2" fmla="*/ 0 h 462643"/>
              <a:gd name="connsiteX3" fmla="*/ 472123 w 3911239"/>
              <a:gd name="connsiteY3" fmla="*/ 0 h 462643"/>
            </a:gdLst>
            <a:ahLst/>
            <a:cxnLst>
              <a:cxn ang="0">
                <a:pos x="connsiteX0" y="connsiteY0"/>
              </a:cxn>
              <a:cxn ang="0">
                <a:pos x="connsiteX1" y="connsiteY1"/>
              </a:cxn>
              <a:cxn ang="0">
                <a:pos x="connsiteX2" y="connsiteY2"/>
              </a:cxn>
              <a:cxn ang="0">
                <a:pos x="connsiteX3" y="connsiteY3"/>
              </a:cxn>
            </a:cxnLst>
            <a:rect l="l" t="t" r="r" b="b"/>
            <a:pathLst>
              <a:path w="3911239" h="462643">
                <a:moveTo>
                  <a:pt x="0" y="462643"/>
                </a:moveTo>
                <a:lnTo>
                  <a:pt x="3911239" y="462643"/>
                </a:lnTo>
                <a:lnTo>
                  <a:pt x="3911239" y="0"/>
                </a:lnTo>
                <a:lnTo>
                  <a:pt x="47212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12" name="直接连接符 11"/>
          <p:cNvCxnSpPr/>
          <p:nvPr userDrawn="1">
            <p:custDataLst>
              <p:tags r:id="rId8"/>
            </p:custDataLst>
          </p:nvPr>
        </p:nvCxnSpPr>
        <p:spPr>
          <a:xfrm>
            <a:off x="5767005" y="4833116"/>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9"/>
            </p:custDataLst>
          </p:nvPr>
        </p:nvSpPr>
        <p:spPr>
          <a:xfrm>
            <a:off x="3790915" y="5030342"/>
            <a:ext cx="4610170" cy="958844"/>
          </a:xfrm>
        </p:spPr>
        <p:txBody>
          <a:bodyPr lIns="90000" tIns="46800" rIns="90000" bIns="46800" anchor="t" anchorCtr="0">
            <a:normAutofit/>
          </a:bodyPr>
          <a:lstStyle>
            <a:lvl1pPr algn="ctr">
              <a:defRPr sz="5400"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stStyle>
          <a:p>
            <a:r>
              <a:rPr lang="zh-CN" altLang="en-US" dirty="0"/>
              <a:t>编辑标题</a:t>
            </a:r>
            <a:endParaRPr lang="zh-CN" altLang="en-US" dirty="0"/>
          </a:p>
        </p:txBody>
      </p:sp>
      <p:sp>
        <p:nvSpPr>
          <p:cNvPr id="4" name="日期占位符 3"/>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p>
            <a:endParaRPr lang="zh-CN" altLang="en-US"/>
          </a:p>
        </p:txBody>
      </p:sp>
      <p:sp>
        <p:nvSpPr>
          <p:cNvPr id="6" name="灯片编号占位符 5"/>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9303656" y="6358286"/>
            <a:ext cx="2888343" cy="499713"/>
            <a:chOff x="8521700" y="6223000"/>
            <a:chExt cx="3670300" cy="635000"/>
          </a:xfrm>
        </p:grpSpPr>
        <p:sp>
          <p:nvSpPr>
            <p:cNvPr id="9" name="任意多边形: 形状 8"/>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6"/>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6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6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6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6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p:txBody>
          <a:bodyPr/>
          <a:lstStyle/>
          <a:p>
            <a:endParaRPr lang="zh-CN" altLang="en-US"/>
          </a:p>
        </p:txBody>
      </p:sp>
      <p:sp>
        <p:nvSpPr>
          <p:cNvPr id="7" name="灯片编号占位符 6"/>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9303656" y="6358286"/>
            <a:ext cx="2888343" cy="499713"/>
            <a:chOff x="8521700" y="6223000"/>
            <a:chExt cx="3670300" cy="635000"/>
          </a:xfrm>
        </p:grpSpPr>
        <p:sp>
          <p:nvSpPr>
            <p:cNvPr id="11" name="任意多边形: 形状 10"/>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6"/>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p:txBody>
          <a:bodyPr/>
          <a:lstStyle/>
          <a:p>
            <a:endParaRPr lang="zh-CN" altLang="en-US"/>
          </a:p>
        </p:txBody>
      </p:sp>
      <p:sp>
        <p:nvSpPr>
          <p:cNvPr id="9" name="灯片编号占位符 8"/>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0" y="0"/>
            <a:ext cx="2762885" cy="478155"/>
            <a:chOff x="0" y="0"/>
            <a:chExt cx="3670300" cy="635000"/>
          </a:xfrm>
        </p:grpSpPr>
        <p:sp>
          <p:nvSpPr>
            <p:cNvPr id="11" name="任意多边形: 形状 10"/>
            <p:cNvSpPr/>
            <p:nvPr userDrawn="1">
              <p:custDataLst>
                <p:tags r:id="rId3"/>
              </p:custDataLst>
            </p:nvPr>
          </p:nvSpPr>
          <p:spPr>
            <a:xfrm flipH="1">
              <a:off x="0" y="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userDrawn="1">
              <p:custDataLst>
                <p:tags r:id="rId4"/>
              </p:custDataLst>
            </p:nvPr>
          </p:nvSpPr>
          <p:spPr>
            <a:xfrm flipH="1">
              <a:off x="0" y="317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userDrawn="1">
            <p:custDataLst>
              <p:tags r:id="rId5"/>
            </p:custDataLst>
          </p:nvPr>
        </p:nvGrpSpPr>
        <p:grpSpPr>
          <a:xfrm>
            <a:off x="9493885" y="6405245"/>
            <a:ext cx="2698115" cy="466725"/>
            <a:chOff x="8521700" y="6223000"/>
            <a:chExt cx="3670300" cy="635000"/>
          </a:xfrm>
        </p:grpSpPr>
        <p:sp>
          <p:nvSpPr>
            <p:cNvPr id="9" name="任意多边形: 形状 8"/>
            <p:cNvSpPr/>
            <p:nvPr userDrawn="1">
              <p:custDataLst>
                <p:tags r:id="rId6"/>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userDrawn="1">
              <p:custDataLst>
                <p:tags r:id="rId7"/>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8"/>
            </p:custDataLst>
          </p:nvPr>
        </p:nvSpPr>
        <p:spPr>
          <a:xfrm>
            <a:off x="669881" y="731518"/>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8" name="平行四边形 7"/>
          <p:cNvSpPr/>
          <p:nvPr userDrawn="1">
            <p:custDataLst>
              <p:tags r:id="rId2"/>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9" name="平行四边形 8"/>
          <p:cNvSpPr/>
          <p:nvPr userDrawn="1">
            <p:custDataLst>
              <p:tags r:id="rId3"/>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4"/>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8"/>
            </p:custDataLst>
          </p:nvPr>
        </p:nvSpPr>
        <p:spPr/>
        <p:txBody>
          <a:bodyPr/>
          <a:lstStyle/>
          <a:p>
            <a:endParaRPr lang="zh-CN" altLang="en-US" dirty="0"/>
          </a:p>
        </p:txBody>
      </p:sp>
      <p:sp>
        <p:nvSpPr>
          <p:cNvPr id="7" name="灯片编号占位符 6"/>
          <p:cNvSpPr>
            <a:spLocks noGrp="1"/>
          </p:cNvSpPr>
          <p:nvPr>
            <p:ph type="sldNum" sz="quarter" idx="12"/>
            <p:custDataLst>
              <p:tags r:id="rId9"/>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7" name="平行四边形 6"/>
          <p:cNvSpPr/>
          <p:nvPr userDrawn="1">
            <p:custDataLst>
              <p:tags r:id="rId2"/>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8" name="平行四边形 7"/>
          <p:cNvSpPr/>
          <p:nvPr userDrawn="1">
            <p:custDataLst>
              <p:tags r:id="rId3"/>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2" name="竖排标题 1"/>
          <p:cNvSpPr>
            <a:spLocks noGrp="1"/>
          </p:cNvSpPr>
          <p:nvPr>
            <p:ph type="title" orient="vert"/>
            <p:custDataLst>
              <p:tags r:id="rId4"/>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5"/>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2" name="组合 1"/>
          <p:cNvGrpSpPr/>
          <p:nvPr userDrawn="1">
            <p:custDataLst>
              <p:tags r:id="rId2"/>
            </p:custDataLst>
          </p:nvPr>
        </p:nvGrpSpPr>
        <p:grpSpPr>
          <a:xfrm>
            <a:off x="120505" y="0"/>
            <a:ext cx="819296" cy="758061"/>
            <a:chOff x="120505" y="0"/>
            <a:chExt cx="819296" cy="758061"/>
          </a:xfrm>
        </p:grpSpPr>
        <p:sp>
          <p:nvSpPr>
            <p:cNvPr id="6" name="平行四边形 5"/>
            <p:cNvSpPr/>
            <p:nvPr userDrawn="1">
              <p:custDataLst>
                <p:tags r:id="rId3"/>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8" name="平行四边形 7"/>
            <p:cNvSpPr/>
            <p:nvPr userDrawn="1">
              <p:custDataLst>
                <p:tags r:id="rId4"/>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14" name="图片 13"/>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2951661" y="0"/>
            <a:ext cx="9245600" cy="6858000"/>
          </a:xfrm>
          <a:prstGeom prst="rect">
            <a:avLst/>
          </a:prstGeom>
        </p:spPr>
      </p:pic>
      <p:sp>
        <p:nvSpPr>
          <p:cNvPr id="6" name="平行四边形 5"/>
          <p:cNvSpPr/>
          <p:nvPr userDrawn="1">
            <p:custDataLst>
              <p:tags r:id="rId4"/>
            </p:custDataLst>
          </p:nvPr>
        </p:nvSpPr>
        <p:spPr>
          <a:xfrm flipV="1">
            <a:off x="1795715" y="0"/>
            <a:ext cx="7790245" cy="6858000"/>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7" name="平行四边形 6"/>
          <p:cNvSpPr/>
          <p:nvPr userDrawn="1">
            <p:custDataLst>
              <p:tags r:id="rId5"/>
            </p:custDataLst>
          </p:nvPr>
        </p:nvSpPr>
        <p:spPr>
          <a:xfrm flipV="1">
            <a:off x="2406962" y="0"/>
            <a:ext cx="4390077" cy="3520440"/>
          </a:xfrm>
          <a:prstGeom prst="parallelogram">
            <a:avLst>
              <a:gd name="adj" fmla="val 1004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8" name="平行四边形 7"/>
          <p:cNvSpPr/>
          <p:nvPr userDrawn="1">
            <p:custDataLst>
              <p:tags r:id="rId6"/>
            </p:custDataLst>
          </p:nvPr>
        </p:nvSpPr>
        <p:spPr>
          <a:xfrm flipV="1">
            <a:off x="9115643" y="3162946"/>
            <a:ext cx="1875000" cy="1256654"/>
          </a:xfrm>
          <a:prstGeom prst="parallelogram">
            <a:avLst>
              <a:gd name="adj" fmla="val 100453"/>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平行四边形 8"/>
          <p:cNvSpPr/>
          <p:nvPr userDrawn="1">
            <p:custDataLst>
              <p:tags r:id="rId7"/>
            </p:custDataLst>
          </p:nvPr>
        </p:nvSpPr>
        <p:spPr>
          <a:xfrm flipV="1">
            <a:off x="9181861" y="2263786"/>
            <a:ext cx="1875000" cy="125665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10" name="直接连接符 9"/>
          <p:cNvCxnSpPr/>
          <p:nvPr userDrawn="1">
            <p:custDataLst>
              <p:tags r:id="rId8"/>
            </p:custDataLst>
          </p:nvPr>
        </p:nvCxnSpPr>
        <p:spPr>
          <a:xfrm>
            <a:off x="541214" y="4675129"/>
            <a:ext cx="103491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9"/>
            </p:custDataLst>
          </p:nvPr>
        </p:nvSpPr>
        <p:spPr>
          <a:xfrm>
            <a:off x="273044" y="3245248"/>
            <a:ext cx="5167939" cy="1330338"/>
          </a:xfrm>
        </p:spPr>
        <p:txBody>
          <a:bodyPr vert="horz" lIns="90000" tIns="46800" rIns="90000" bIns="4680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p>
            <a:endParaRPr lang="zh-CN" altLang="en-US"/>
          </a:p>
        </p:txBody>
      </p:sp>
      <p:sp>
        <p:nvSpPr>
          <p:cNvPr id="5" name="灯片编号占位符 4"/>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
        <p:nvSpPr>
          <p:cNvPr id="16" name="文本占位符 15"/>
          <p:cNvSpPr>
            <a:spLocks noGrp="1"/>
          </p:cNvSpPr>
          <p:nvPr>
            <p:ph type="body" sz="quarter" idx="13" hasCustomPrompt="1"/>
            <p:custDataLst>
              <p:tags r:id="rId13"/>
            </p:custDataLst>
          </p:nvPr>
        </p:nvSpPr>
        <p:spPr>
          <a:xfrm>
            <a:off x="272537" y="4761368"/>
            <a:ext cx="5168900" cy="666750"/>
          </a:xfrm>
        </p:spPr>
        <p:txBody>
          <a:bodyPr>
            <a:normAutofit/>
          </a:bodyPr>
          <a:lstStyle>
            <a:lvl1pPr marL="0" indent="0">
              <a:buNone/>
              <a:defRPr sz="2400" baseline="0">
                <a:solidFill>
                  <a:schemeClr val="tx1">
                    <a:lumMod val="85000"/>
                    <a:lumOff val="15000"/>
                  </a:schemeClr>
                </a:solidFill>
              </a:defRPr>
            </a:lvl1pPr>
          </a:lstStyle>
          <a:p>
            <a:pPr lvl="0"/>
            <a:r>
              <a:rPr lang="zh-CN" altLang="en-US" dirty="0"/>
              <a:t>单击此处编辑文本</a:t>
            </a:r>
            <a:endParaRPr lang="zh-CN" alt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9303656" y="6358286"/>
            <a:ext cx="2888343" cy="499713"/>
            <a:chOff x="8521700" y="6223000"/>
            <a:chExt cx="3670300" cy="635000"/>
          </a:xfrm>
        </p:grpSpPr>
        <p:sp>
          <p:nvSpPr>
            <p:cNvPr id="7" name="任意多边形: 形状 6"/>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hidden="1"/>
          <p:cNvSpPr>
            <a:spLocks noGrp="1"/>
          </p:cNvSpPr>
          <p:nvPr>
            <p:ph type="title"/>
            <p:custDataLst>
              <p:tags r:id="rId5"/>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hidden="1"/>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hidden="1"/>
          <p:cNvSpPr>
            <a:spLocks noGrp="1"/>
          </p:cNvSpPr>
          <p:nvPr>
            <p:ph type="ftr" sz="quarter" idx="11"/>
            <p:custDataLst>
              <p:tags r:id="rId7"/>
            </p:custDataLst>
          </p:nvPr>
        </p:nvSpPr>
        <p:spPr/>
        <p:txBody>
          <a:bodyPr/>
          <a:lstStyle/>
          <a:p>
            <a:endParaRPr lang="zh-CN" altLang="en-US" dirty="0"/>
          </a:p>
        </p:txBody>
      </p:sp>
      <p:sp>
        <p:nvSpPr>
          <p:cNvPr id="5" name="灯片编号占位符 4" hidden="1"/>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custDataLst>
              <p:tags r:id="rId3"/>
            </p:custDataLst>
          </p:nvPr>
        </p:nvGrpSpPr>
        <p:grpSpPr>
          <a:xfrm>
            <a:off x="120505" y="0"/>
            <a:ext cx="12071494" cy="6857999"/>
            <a:chOff x="120505" y="0"/>
            <a:chExt cx="12071494" cy="6857999"/>
          </a:xfrm>
        </p:grpSpPr>
        <p:grpSp>
          <p:nvGrpSpPr>
            <p:cNvPr id="10" name="组合 9"/>
            <p:cNvGrpSpPr/>
            <p:nvPr/>
          </p:nvGrpSpPr>
          <p:grpSpPr>
            <a:xfrm>
              <a:off x="120505" y="0"/>
              <a:ext cx="819296" cy="758061"/>
              <a:chOff x="120505" y="0"/>
              <a:chExt cx="819296" cy="758061"/>
            </a:xfrm>
          </p:grpSpPr>
          <p:sp>
            <p:nvSpPr>
              <p:cNvPr id="14" name="平行四边形 13"/>
              <p:cNvSpPr/>
              <p:nvPr>
                <p:custDataLst>
                  <p:tags r:id="rId4"/>
                </p:custDataLst>
              </p:nvPr>
            </p:nvSpPr>
            <p:spPr>
              <a:xfrm>
                <a:off x="120505" y="0"/>
                <a:ext cx="692536" cy="50537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5" name="平行四边形 14"/>
              <p:cNvSpPr/>
              <p:nvPr>
                <p:custDataLst>
                  <p:tags r:id="rId5"/>
                </p:custDataLst>
              </p:nvPr>
            </p:nvSpPr>
            <p:spPr>
              <a:xfrm>
                <a:off x="247265" y="252687"/>
                <a:ext cx="692536" cy="505374"/>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9303656" y="6358286"/>
              <a:ext cx="2888343" cy="499713"/>
              <a:chOff x="8521700" y="6223000"/>
              <a:chExt cx="3670300" cy="635000"/>
            </a:xfrm>
          </p:grpSpPr>
          <p:sp>
            <p:nvSpPr>
              <p:cNvPr id="12" name="任意多边形: 形状 11"/>
              <p:cNvSpPr/>
              <p:nvPr>
                <p:custDataLst>
                  <p:tags r:id="rId6"/>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custDataLst>
                  <p:tags r:id="rId7"/>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p:cNvSpPr>
            <a:spLocks noGrp="1"/>
          </p:cNvSpPr>
          <p:nvPr>
            <p:ph type="title" hasCustomPrompt="1"/>
            <p:custDataLst>
              <p:tags r:id="rId8"/>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9"/>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9303656" y="6358286"/>
            <a:ext cx="2888343" cy="499713"/>
            <a:chOff x="8521700" y="6223000"/>
            <a:chExt cx="3670300" cy="635000"/>
          </a:xfrm>
        </p:grpSpPr>
        <p:sp>
          <p:nvSpPr>
            <p:cNvPr id="11" name="任意多边形: 形状 10"/>
            <p:cNvSpPr/>
            <p:nvPr>
              <p:custDataLst>
                <p:tags r:id="rId3"/>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2" name="任意多边形: 形状 11"/>
            <p:cNvSpPr/>
            <p:nvPr>
              <p:custDataLst>
                <p:tags r:id="rId4"/>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8" name="矩形 7"/>
          <p:cNvSpPr/>
          <p:nvPr userDrawn="1">
            <p:custDataLst>
              <p:tags r:id="rId5"/>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2" name="标题 1"/>
          <p:cNvSpPr>
            <a:spLocks noGrp="1"/>
          </p:cNvSpPr>
          <p:nvPr>
            <p:ph type="title" hasCustomPrompt="1"/>
            <p:custDataLst>
              <p:tags r:id="rId6"/>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11" name="组合 10"/>
          <p:cNvGrpSpPr/>
          <p:nvPr userDrawn="1">
            <p:custDataLst>
              <p:tags r:id="rId3"/>
            </p:custDataLst>
          </p:nvPr>
        </p:nvGrpSpPr>
        <p:grpSpPr>
          <a:xfrm>
            <a:off x="0" y="0"/>
            <a:ext cx="3073400" cy="531730"/>
            <a:chOff x="0" y="0"/>
            <a:chExt cx="3670300" cy="635000"/>
          </a:xfrm>
        </p:grpSpPr>
        <p:sp>
          <p:nvSpPr>
            <p:cNvPr id="12" name="任意多边形: 形状 11"/>
            <p:cNvSpPr/>
            <p:nvPr>
              <p:custDataLst>
                <p:tags r:id="rId4"/>
              </p:custDataLst>
            </p:nvPr>
          </p:nvSpPr>
          <p:spPr>
            <a:xfrm flipH="1">
              <a:off x="0" y="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3" name="任意多边形: 形状 12"/>
            <p:cNvSpPr/>
            <p:nvPr>
              <p:custDataLst>
                <p:tags r:id="rId5"/>
              </p:custDataLst>
            </p:nvPr>
          </p:nvSpPr>
          <p:spPr>
            <a:xfrm flipH="1">
              <a:off x="0" y="317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6"/>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10" name="组合 9"/>
          <p:cNvGrpSpPr/>
          <p:nvPr userDrawn="1">
            <p:custDataLst>
              <p:tags r:id="rId3"/>
            </p:custDataLst>
          </p:nvPr>
        </p:nvGrpSpPr>
        <p:grpSpPr>
          <a:xfrm>
            <a:off x="0" y="0"/>
            <a:ext cx="3073400" cy="531730"/>
            <a:chOff x="0" y="0"/>
            <a:chExt cx="3670300" cy="635000"/>
          </a:xfrm>
        </p:grpSpPr>
        <p:sp>
          <p:nvSpPr>
            <p:cNvPr id="11" name="任意多边形: 形状 10"/>
            <p:cNvSpPr/>
            <p:nvPr>
              <p:custDataLst>
                <p:tags r:id="rId4"/>
              </p:custDataLst>
            </p:nvPr>
          </p:nvSpPr>
          <p:spPr>
            <a:xfrm flipH="1">
              <a:off x="0" y="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2" name="任意多边形: 形状 11"/>
            <p:cNvSpPr/>
            <p:nvPr>
              <p:custDataLst>
                <p:tags r:id="rId5"/>
              </p:custDataLst>
            </p:nvPr>
          </p:nvSpPr>
          <p:spPr>
            <a:xfrm flipH="1">
              <a:off x="0" y="317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6"/>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12" name="组合 11"/>
          <p:cNvGrpSpPr/>
          <p:nvPr userDrawn="1">
            <p:custDataLst>
              <p:tags r:id="rId3"/>
            </p:custDataLst>
          </p:nvPr>
        </p:nvGrpSpPr>
        <p:grpSpPr>
          <a:xfrm>
            <a:off x="9303656" y="6358286"/>
            <a:ext cx="2888343" cy="499713"/>
            <a:chOff x="8521700" y="6223000"/>
            <a:chExt cx="3670300" cy="635000"/>
          </a:xfrm>
        </p:grpSpPr>
        <p:sp>
          <p:nvSpPr>
            <p:cNvPr id="14" name="任意多边形: 形状 13"/>
            <p:cNvSpPr/>
            <p:nvPr>
              <p:custDataLst>
                <p:tags r:id="rId4"/>
              </p:custDataLst>
            </p:nvPr>
          </p:nvSpPr>
          <p:spPr>
            <a:xfrm>
              <a:off x="9423400" y="6223000"/>
              <a:ext cx="2768600" cy="31750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5" name="任意多边形: 形状 14"/>
            <p:cNvSpPr/>
            <p:nvPr>
              <p:custDataLst>
                <p:tags r:id="rId5"/>
              </p:custDataLst>
            </p:nvPr>
          </p:nvSpPr>
          <p:spPr>
            <a:xfrm>
              <a:off x="8521700" y="6540500"/>
              <a:ext cx="3670300" cy="31750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8" name="组合 7"/>
          <p:cNvGrpSpPr/>
          <p:nvPr userDrawn="1">
            <p:custDataLst>
              <p:tags r:id="rId3"/>
            </p:custDataLst>
          </p:nvPr>
        </p:nvGrpSpPr>
        <p:grpSpPr>
          <a:xfrm>
            <a:off x="2" y="0"/>
            <a:ext cx="12191998" cy="6858000"/>
            <a:chOff x="2" y="0"/>
            <a:chExt cx="12191998" cy="6858000"/>
          </a:xfrm>
        </p:grpSpPr>
        <p:grpSp>
          <p:nvGrpSpPr>
            <p:cNvPr id="9" name="组合 8"/>
            <p:cNvGrpSpPr/>
            <p:nvPr/>
          </p:nvGrpSpPr>
          <p:grpSpPr>
            <a:xfrm>
              <a:off x="2" y="0"/>
              <a:ext cx="2160102" cy="2995200"/>
              <a:chOff x="1" y="0"/>
              <a:chExt cx="2708133" cy="3755100"/>
            </a:xfrm>
          </p:grpSpPr>
          <p:sp>
            <p:nvSpPr>
              <p:cNvPr id="14" name="任意多边形: 形状 13"/>
              <p:cNvSpPr/>
              <p:nvPr userDrawn="1">
                <p:custDataLst>
                  <p:tags r:id="rId4"/>
                </p:custDataLst>
              </p:nvPr>
            </p:nvSpPr>
            <p:spPr>
              <a:xfrm>
                <a:off x="1" y="1059180"/>
                <a:ext cx="2708133" cy="2695920"/>
              </a:xfrm>
              <a:custGeom>
                <a:avLst/>
                <a:gdLst>
                  <a:gd name="connsiteX0" fmla="*/ 1617546 w 2708133"/>
                  <a:gd name="connsiteY0" fmla="*/ 0 h 2695920"/>
                  <a:gd name="connsiteX1" fmla="*/ 2708133 w 2708133"/>
                  <a:gd name="connsiteY1" fmla="*/ 0 h 2695920"/>
                  <a:gd name="connsiteX2" fmla="*/ 0 w 2708133"/>
                  <a:gd name="connsiteY2" fmla="*/ 2695920 h 2695920"/>
                  <a:gd name="connsiteX3" fmla="*/ 0 w 2708133"/>
                  <a:gd name="connsiteY3" fmla="*/ 1610252 h 2695920"/>
                </a:gdLst>
                <a:ahLst/>
                <a:cxnLst>
                  <a:cxn ang="0">
                    <a:pos x="connsiteX0" y="connsiteY0"/>
                  </a:cxn>
                  <a:cxn ang="0">
                    <a:pos x="connsiteX1" y="connsiteY1"/>
                  </a:cxn>
                  <a:cxn ang="0">
                    <a:pos x="connsiteX2" y="connsiteY2"/>
                  </a:cxn>
                  <a:cxn ang="0">
                    <a:pos x="connsiteX3" y="connsiteY3"/>
                  </a:cxn>
                </a:cxnLst>
                <a:rect l="l" t="t" r="r" b="b"/>
                <a:pathLst>
                  <a:path w="2708133" h="2695920">
                    <a:moveTo>
                      <a:pt x="1617546" y="0"/>
                    </a:moveTo>
                    <a:lnTo>
                      <a:pt x="2708133" y="0"/>
                    </a:lnTo>
                    <a:lnTo>
                      <a:pt x="0" y="2695920"/>
                    </a:lnTo>
                    <a:lnTo>
                      <a:pt x="0" y="1610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5" name="任意多边形: 形状 14"/>
              <p:cNvSpPr/>
              <p:nvPr userDrawn="1">
                <p:custDataLst>
                  <p:tags r:id="rId5"/>
                </p:custDataLst>
              </p:nvPr>
            </p:nvSpPr>
            <p:spPr>
              <a:xfrm flipH="1">
                <a:off x="553567" y="0"/>
                <a:ext cx="2154566" cy="1059180"/>
              </a:xfrm>
              <a:custGeom>
                <a:avLst/>
                <a:gdLst>
                  <a:gd name="connsiteX0" fmla="*/ 2154566 w 2154566"/>
                  <a:gd name="connsiteY0" fmla="*/ 0 h 1059180"/>
                  <a:gd name="connsiteX1" fmla="*/ 1063979 w 2154566"/>
                  <a:gd name="connsiteY1" fmla="*/ 0 h 1059180"/>
                  <a:gd name="connsiteX2" fmla="*/ 0 w 2154566"/>
                  <a:gd name="connsiteY2" fmla="*/ 1059180 h 1059180"/>
                  <a:gd name="connsiteX3" fmla="*/ 1090587 w 2154566"/>
                  <a:gd name="connsiteY3" fmla="*/ 1059180 h 1059180"/>
                </a:gdLst>
                <a:ahLst/>
                <a:cxnLst>
                  <a:cxn ang="0">
                    <a:pos x="connsiteX0" y="connsiteY0"/>
                  </a:cxn>
                  <a:cxn ang="0">
                    <a:pos x="connsiteX1" y="connsiteY1"/>
                  </a:cxn>
                  <a:cxn ang="0">
                    <a:pos x="connsiteX2" y="connsiteY2"/>
                  </a:cxn>
                  <a:cxn ang="0">
                    <a:pos x="connsiteX3" y="connsiteY3"/>
                  </a:cxn>
                </a:cxnLst>
                <a:rect l="l" t="t" r="r" b="b"/>
                <a:pathLst>
                  <a:path w="2154566" h="1059180">
                    <a:moveTo>
                      <a:pt x="2154566" y="0"/>
                    </a:moveTo>
                    <a:lnTo>
                      <a:pt x="1063979" y="0"/>
                    </a:lnTo>
                    <a:lnTo>
                      <a:pt x="0" y="1059180"/>
                    </a:lnTo>
                    <a:lnTo>
                      <a:pt x="1090587" y="105918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grpSp>
          <p:nvGrpSpPr>
            <p:cNvPr id="11" name="组合 10"/>
            <p:cNvGrpSpPr/>
            <p:nvPr/>
          </p:nvGrpSpPr>
          <p:grpSpPr>
            <a:xfrm rot="10800000">
              <a:off x="10031898" y="3862800"/>
              <a:ext cx="2160102" cy="2995200"/>
              <a:chOff x="1" y="0"/>
              <a:chExt cx="2708133" cy="3755100"/>
            </a:xfrm>
          </p:grpSpPr>
          <p:sp>
            <p:nvSpPr>
              <p:cNvPr id="12" name="任意多边形: 形状 11"/>
              <p:cNvSpPr/>
              <p:nvPr userDrawn="1">
                <p:custDataLst>
                  <p:tags r:id="rId6"/>
                </p:custDataLst>
              </p:nvPr>
            </p:nvSpPr>
            <p:spPr>
              <a:xfrm>
                <a:off x="1" y="1059180"/>
                <a:ext cx="2708133" cy="2695920"/>
              </a:xfrm>
              <a:custGeom>
                <a:avLst/>
                <a:gdLst>
                  <a:gd name="connsiteX0" fmla="*/ 1617546 w 2708133"/>
                  <a:gd name="connsiteY0" fmla="*/ 0 h 2695920"/>
                  <a:gd name="connsiteX1" fmla="*/ 2708133 w 2708133"/>
                  <a:gd name="connsiteY1" fmla="*/ 0 h 2695920"/>
                  <a:gd name="connsiteX2" fmla="*/ 0 w 2708133"/>
                  <a:gd name="connsiteY2" fmla="*/ 2695920 h 2695920"/>
                  <a:gd name="connsiteX3" fmla="*/ 0 w 2708133"/>
                  <a:gd name="connsiteY3" fmla="*/ 1610252 h 2695920"/>
                </a:gdLst>
                <a:ahLst/>
                <a:cxnLst>
                  <a:cxn ang="0">
                    <a:pos x="connsiteX0" y="connsiteY0"/>
                  </a:cxn>
                  <a:cxn ang="0">
                    <a:pos x="connsiteX1" y="connsiteY1"/>
                  </a:cxn>
                  <a:cxn ang="0">
                    <a:pos x="connsiteX2" y="connsiteY2"/>
                  </a:cxn>
                  <a:cxn ang="0">
                    <a:pos x="connsiteX3" y="connsiteY3"/>
                  </a:cxn>
                </a:cxnLst>
                <a:rect l="l" t="t" r="r" b="b"/>
                <a:pathLst>
                  <a:path w="2708133" h="2695920">
                    <a:moveTo>
                      <a:pt x="1617546" y="0"/>
                    </a:moveTo>
                    <a:lnTo>
                      <a:pt x="2708133" y="0"/>
                    </a:lnTo>
                    <a:lnTo>
                      <a:pt x="0" y="2695920"/>
                    </a:lnTo>
                    <a:lnTo>
                      <a:pt x="0" y="1610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13" name="任意多边形: 形状 12"/>
              <p:cNvSpPr/>
              <p:nvPr userDrawn="1">
                <p:custDataLst>
                  <p:tags r:id="rId7"/>
                </p:custDataLst>
              </p:nvPr>
            </p:nvSpPr>
            <p:spPr>
              <a:xfrm flipH="1">
                <a:off x="553567" y="0"/>
                <a:ext cx="2154566" cy="1059180"/>
              </a:xfrm>
              <a:custGeom>
                <a:avLst/>
                <a:gdLst>
                  <a:gd name="connsiteX0" fmla="*/ 2154566 w 2154566"/>
                  <a:gd name="connsiteY0" fmla="*/ 0 h 1059180"/>
                  <a:gd name="connsiteX1" fmla="*/ 1063979 w 2154566"/>
                  <a:gd name="connsiteY1" fmla="*/ 0 h 1059180"/>
                  <a:gd name="connsiteX2" fmla="*/ 0 w 2154566"/>
                  <a:gd name="connsiteY2" fmla="*/ 1059180 h 1059180"/>
                  <a:gd name="connsiteX3" fmla="*/ 1090587 w 2154566"/>
                  <a:gd name="connsiteY3" fmla="*/ 1059180 h 1059180"/>
                </a:gdLst>
                <a:ahLst/>
                <a:cxnLst>
                  <a:cxn ang="0">
                    <a:pos x="connsiteX0" y="connsiteY0"/>
                  </a:cxn>
                  <a:cxn ang="0">
                    <a:pos x="connsiteX1" y="connsiteY1"/>
                  </a:cxn>
                  <a:cxn ang="0">
                    <a:pos x="connsiteX2" y="connsiteY2"/>
                  </a:cxn>
                  <a:cxn ang="0">
                    <a:pos x="connsiteX3" y="connsiteY3"/>
                  </a:cxn>
                </a:cxnLst>
                <a:rect l="l" t="t" r="r" b="b"/>
                <a:pathLst>
                  <a:path w="2154566" h="1059180">
                    <a:moveTo>
                      <a:pt x="2154566" y="0"/>
                    </a:moveTo>
                    <a:lnTo>
                      <a:pt x="1063979" y="0"/>
                    </a:lnTo>
                    <a:lnTo>
                      <a:pt x="0" y="1059180"/>
                    </a:lnTo>
                    <a:lnTo>
                      <a:pt x="1090587" y="105918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aseline="0">
                  <a:solidFill>
                    <a:schemeClr val="tx1">
                      <a:lumMod val="85000"/>
                      <a:lumOff val="15000"/>
                    </a:schemeClr>
                  </a:solidFill>
                  <a:latin typeface="Arial" panose="020B0604020202020204" pitchFamily="34" charset="0"/>
                  <a:ea typeface="微软雅黑" panose="020B0503020204020204" pitchFamily="34" charset="-122"/>
                </a:endParaRPr>
              </a:p>
            </p:txBody>
          </p:sp>
        </p:grpSp>
      </p:grpSp>
      <p:sp>
        <p:nvSpPr>
          <p:cNvPr id="2" name="标题 1"/>
          <p:cNvSpPr>
            <a:spLocks noGrp="1"/>
          </p:cNvSpPr>
          <p:nvPr>
            <p:ph type="title" hasCustomPrompt="1"/>
            <p:custDataLst>
              <p:tags r:id="rId8"/>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172.xml"/><Relationship Id="rId23" Type="http://schemas.openxmlformats.org/officeDocument/2006/relationships/tags" Target="../tags/tag171.xml"/><Relationship Id="rId22" Type="http://schemas.openxmlformats.org/officeDocument/2006/relationships/tags" Target="../tags/tag170.xml"/><Relationship Id="rId21" Type="http://schemas.openxmlformats.org/officeDocument/2006/relationships/tags" Target="../tags/tag169.xml"/><Relationship Id="rId20" Type="http://schemas.openxmlformats.org/officeDocument/2006/relationships/tags" Target="../tags/tag168.xml"/><Relationship Id="rId2" Type="http://schemas.openxmlformats.org/officeDocument/2006/relationships/slideLayout" Target="../slideLayouts/slideLayout13.xml"/><Relationship Id="rId19" Type="http://schemas.openxmlformats.org/officeDocument/2006/relationships/tags" Target="../tags/tag167.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8.xml"/><Relationship Id="rId8" Type="http://schemas.openxmlformats.org/officeDocument/2006/relationships/slideLayout" Target="../slideLayouts/slideLayout37.xml"/><Relationship Id="rId7" Type="http://schemas.openxmlformats.org/officeDocument/2006/relationships/slideLayout" Target="../slideLayouts/slideLayout36.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3" Type="http://schemas.openxmlformats.org/officeDocument/2006/relationships/slideLayout" Target="../slideLayouts/slideLayout32.xml"/><Relationship Id="rId25" Type="http://schemas.openxmlformats.org/officeDocument/2006/relationships/theme" Target="../theme/theme3.xml"/><Relationship Id="rId24" Type="http://schemas.openxmlformats.org/officeDocument/2006/relationships/tags" Target="../tags/tag344.xml"/><Relationship Id="rId23" Type="http://schemas.openxmlformats.org/officeDocument/2006/relationships/tags" Target="../tags/tag343.xml"/><Relationship Id="rId22" Type="http://schemas.openxmlformats.org/officeDocument/2006/relationships/tags" Target="../tags/tag342.xml"/><Relationship Id="rId21" Type="http://schemas.openxmlformats.org/officeDocument/2006/relationships/tags" Target="../tags/tag341.xml"/><Relationship Id="rId20" Type="http://schemas.openxmlformats.org/officeDocument/2006/relationships/tags" Target="../tags/tag340.xml"/><Relationship Id="rId2" Type="http://schemas.openxmlformats.org/officeDocument/2006/relationships/slideLayout" Target="../slideLayouts/slideLayout31.xml"/><Relationship Id="rId19" Type="http://schemas.openxmlformats.org/officeDocument/2006/relationships/tags" Target="../tags/tag339.xml"/><Relationship Id="rId18" Type="http://schemas.openxmlformats.org/officeDocument/2006/relationships/slideLayout" Target="../slideLayouts/slideLayout47.xml"/><Relationship Id="rId17" Type="http://schemas.openxmlformats.org/officeDocument/2006/relationships/slideLayout" Target="../slideLayouts/slideLayout46.xml"/><Relationship Id="rId16" Type="http://schemas.openxmlformats.org/officeDocument/2006/relationships/slideLayout" Target="../slideLayouts/slideLayout45.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1" Type="http://schemas.openxmlformats.org/officeDocument/2006/relationships/slideLayout" Target="../slideLayouts/slideLayout40.xml"/><Relationship Id="rId10" Type="http://schemas.openxmlformats.org/officeDocument/2006/relationships/slideLayout" Target="../slideLayouts/slideLayout39.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CE90E-E474-4BA1-BC9E-482275FDEC6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FE286F-DA42-422F-9504-C390DC42424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2000">
    <p:split orient="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12.xml"/><Relationship Id="rId5" Type="http://schemas.openxmlformats.org/officeDocument/2006/relationships/tags" Target="../tags/tag346.xml"/><Relationship Id="rId4" Type="http://schemas.openxmlformats.org/officeDocument/2006/relationships/image" Target="../media/image5.jpeg"/><Relationship Id="rId3" Type="http://schemas.openxmlformats.org/officeDocument/2006/relationships/tags" Target="../tags/tag345.xml"/><Relationship Id="rId2" Type="http://schemas.openxmlformats.org/officeDocument/2006/relationships/image" Target="../media/image4.wmf"/><Relationship Id="rId1"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9" Type="http://schemas.openxmlformats.org/officeDocument/2006/relationships/tags" Target="../tags/tag355.xml"/><Relationship Id="rId8" Type="http://schemas.openxmlformats.org/officeDocument/2006/relationships/tags" Target="../tags/tag354.xml"/><Relationship Id="rId7" Type="http://schemas.openxmlformats.org/officeDocument/2006/relationships/tags" Target="../tags/tag353.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3" Type="http://schemas.openxmlformats.org/officeDocument/2006/relationships/tags" Target="../tags/tag349.xml"/><Relationship Id="rId21" Type="http://schemas.openxmlformats.org/officeDocument/2006/relationships/slideLayout" Target="../slideLayouts/slideLayout7.xml"/><Relationship Id="rId20" Type="http://schemas.openxmlformats.org/officeDocument/2006/relationships/image" Target="../media/image5.jpeg"/><Relationship Id="rId2" Type="http://schemas.openxmlformats.org/officeDocument/2006/relationships/tags" Target="../tags/tag348.xml"/><Relationship Id="rId19" Type="http://schemas.openxmlformats.org/officeDocument/2006/relationships/tags" Target="../tags/tag365.xml"/><Relationship Id="rId18" Type="http://schemas.openxmlformats.org/officeDocument/2006/relationships/tags" Target="../tags/tag364.xml"/><Relationship Id="rId17" Type="http://schemas.openxmlformats.org/officeDocument/2006/relationships/tags" Target="../tags/tag363.xml"/><Relationship Id="rId16" Type="http://schemas.openxmlformats.org/officeDocument/2006/relationships/tags" Target="../tags/tag362.xml"/><Relationship Id="rId15" Type="http://schemas.openxmlformats.org/officeDocument/2006/relationships/tags" Target="../tags/tag361.xml"/><Relationship Id="rId14" Type="http://schemas.openxmlformats.org/officeDocument/2006/relationships/tags" Target="../tags/tag360.xml"/><Relationship Id="rId13" Type="http://schemas.openxmlformats.org/officeDocument/2006/relationships/tags" Target="../tags/tag359.xml"/><Relationship Id="rId12" Type="http://schemas.openxmlformats.org/officeDocument/2006/relationships/tags" Target="../tags/tag358.xml"/><Relationship Id="rId11" Type="http://schemas.openxmlformats.org/officeDocument/2006/relationships/tags" Target="../tags/tag357.xml"/><Relationship Id="rId10" Type="http://schemas.openxmlformats.org/officeDocument/2006/relationships/tags" Target="../tags/tag356.xml"/><Relationship Id="rId1" Type="http://schemas.openxmlformats.org/officeDocument/2006/relationships/tags" Target="../tags/tag34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7.jpe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9" Type="http://schemas.openxmlformats.org/officeDocument/2006/relationships/tags" Target="../tags/tag373.xml"/><Relationship Id="rId8" Type="http://schemas.openxmlformats.org/officeDocument/2006/relationships/tags" Target="../tags/tag372.xml"/><Relationship Id="rId7" Type="http://schemas.openxmlformats.org/officeDocument/2006/relationships/tags" Target="../tags/tag371.xml"/><Relationship Id="rId6" Type="http://schemas.openxmlformats.org/officeDocument/2006/relationships/tags" Target="../tags/tag370.xml"/><Relationship Id="rId5" Type="http://schemas.openxmlformats.org/officeDocument/2006/relationships/tags" Target="../tags/tag369.xml"/><Relationship Id="rId4" Type="http://schemas.openxmlformats.org/officeDocument/2006/relationships/tags" Target="../tags/tag368.xml"/><Relationship Id="rId3" Type="http://schemas.openxmlformats.org/officeDocument/2006/relationships/tags" Target="../tags/tag367.xml"/><Relationship Id="rId22" Type="http://schemas.openxmlformats.org/officeDocument/2006/relationships/notesSlide" Target="../notesSlides/notesSlide1.xml"/><Relationship Id="rId21" Type="http://schemas.openxmlformats.org/officeDocument/2006/relationships/slideLayout" Target="../slideLayouts/slideLayout36.xml"/><Relationship Id="rId20" Type="http://schemas.openxmlformats.org/officeDocument/2006/relationships/tags" Target="../tags/tag378.xml"/><Relationship Id="rId2" Type="http://schemas.openxmlformats.org/officeDocument/2006/relationships/image" Target="../media/image8.png"/><Relationship Id="rId19" Type="http://schemas.microsoft.com/office/2007/relationships/diagramDrawing" Target="../diagrams/drawing1.xml"/><Relationship Id="rId18" Type="http://schemas.openxmlformats.org/officeDocument/2006/relationships/diagramColors" Target="../diagrams/colors1.xml"/><Relationship Id="rId17" Type="http://schemas.openxmlformats.org/officeDocument/2006/relationships/diagramQuickStyle" Target="../diagrams/quickStyle1.xml"/><Relationship Id="rId16" Type="http://schemas.openxmlformats.org/officeDocument/2006/relationships/diagramLayout" Target="../diagrams/layout1.xml"/><Relationship Id="rId15" Type="http://schemas.openxmlformats.org/officeDocument/2006/relationships/diagramData" Target="../diagrams/data1.xml"/><Relationship Id="rId14" Type="http://schemas.openxmlformats.org/officeDocument/2006/relationships/image" Target="../media/image5.jpeg"/><Relationship Id="rId13" Type="http://schemas.openxmlformats.org/officeDocument/2006/relationships/tags" Target="../tags/tag377.xml"/><Relationship Id="rId12" Type="http://schemas.openxmlformats.org/officeDocument/2006/relationships/tags" Target="../tags/tag376.xml"/><Relationship Id="rId11" Type="http://schemas.openxmlformats.org/officeDocument/2006/relationships/tags" Target="../tags/tag375.xml"/><Relationship Id="rId10" Type="http://schemas.openxmlformats.org/officeDocument/2006/relationships/tags" Target="../tags/tag374.xml"/><Relationship Id="rId1" Type="http://schemas.openxmlformats.org/officeDocument/2006/relationships/tags" Target="../tags/tag36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7.jpe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35.xml"/><Relationship Id="rId4" Type="http://schemas.openxmlformats.org/officeDocument/2006/relationships/image" Target="../media/image11.jpe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3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35.xml"/><Relationship Id="rId3" Type="http://schemas.openxmlformats.org/officeDocument/2006/relationships/image" Target="../media/image7.jpeg"/><Relationship Id="rId2" Type="http://schemas.openxmlformats.org/officeDocument/2006/relationships/image" Target="../media/image13.jpe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7.jpeg"/><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36.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9" Type="http://schemas.openxmlformats.org/officeDocument/2006/relationships/tags" Target="../tags/tag386.xml"/><Relationship Id="rId8" Type="http://schemas.openxmlformats.org/officeDocument/2006/relationships/tags" Target="../tags/tag385.xml"/><Relationship Id="rId7" Type="http://schemas.openxmlformats.org/officeDocument/2006/relationships/tags" Target="../tags/tag384.xml"/><Relationship Id="rId6" Type="http://schemas.openxmlformats.org/officeDocument/2006/relationships/tags" Target="../tags/tag383.xml"/><Relationship Id="rId5" Type="http://schemas.openxmlformats.org/officeDocument/2006/relationships/tags" Target="../tags/tag382.xml"/><Relationship Id="rId4" Type="http://schemas.openxmlformats.org/officeDocument/2006/relationships/tags" Target="../tags/tag381.xml"/><Relationship Id="rId3" Type="http://schemas.openxmlformats.org/officeDocument/2006/relationships/tags" Target="../tags/tag380.xml"/><Relationship Id="rId2" Type="http://schemas.openxmlformats.org/officeDocument/2006/relationships/tags" Target="../tags/tag379.xml"/><Relationship Id="rId14" Type="http://schemas.openxmlformats.org/officeDocument/2006/relationships/slideLayout" Target="../slideLayouts/slideLayout36.xml"/><Relationship Id="rId13" Type="http://schemas.openxmlformats.org/officeDocument/2006/relationships/tags" Target="../tags/tag390.xml"/><Relationship Id="rId12" Type="http://schemas.openxmlformats.org/officeDocument/2006/relationships/tags" Target="../tags/tag389.xml"/><Relationship Id="rId11" Type="http://schemas.openxmlformats.org/officeDocument/2006/relationships/tags" Target="../tags/tag388.xml"/><Relationship Id="rId10" Type="http://schemas.openxmlformats.org/officeDocument/2006/relationships/tags" Target="../tags/tag387.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9" Type="http://schemas.openxmlformats.org/officeDocument/2006/relationships/tags" Target="../tags/tag398.xml"/><Relationship Id="rId8" Type="http://schemas.openxmlformats.org/officeDocument/2006/relationships/tags" Target="../tags/tag397.xml"/><Relationship Id="rId7" Type="http://schemas.openxmlformats.org/officeDocument/2006/relationships/tags" Target="../tags/tag396.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3" Type="http://schemas.openxmlformats.org/officeDocument/2006/relationships/tags" Target="../tags/tag392.xml"/><Relationship Id="rId2" Type="http://schemas.openxmlformats.org/officeDocument/2006/relationships/tags" Target="../tags/tag391.xml"/><Relationship Id="rId14" Type="http://schemas.openxmlformats.org/officeDocument/2006/relationships/slideLayout" Target="../slideLayouts/slideLayout36.xml"/><Relationship Id="rId13" Type="http://schemas.openxmlformats.org/officeDocument/2006/relationships/tags" Target="../tags/tag402.xml"/><Relationship Id="rId12" Type="http://schemas.openxmlformats.org/officeDocument/2006/relationships/tags" Target="../tags/tag401.xml"/><Relationship Id="rId11" Type="http://schemas.openxmlformats.org/officeDocument/2006/relationships/tags" Target="../tags/tag400.xml"/><Relationship Id="rId10" Type="http://schemas.openxmlformats.org/officeDocument/2006/relationships/tags" Target="../tags/tag399.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22.jpeg"/><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tags" Target="../tags/tag403.xml"/><Relationship Id="rId12" Type="http://schemas.openxmlformats.org/officeDocument/2006/relationships/slideLayout" Target="../slideLayouts/slideLayout36.xml"/><Relationship Id="rId11" Type="http://schemas.openxmlformats.org/officeDocument/2006/relationships/image" Target="../media/image25.png"/><Relationship Id="rId10" Type="http://schemas.openxmlformats.org/officeDocument/2006/relationships/image" Target="../media/image24.png"/><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image" Target="../media/image30.jpeg"/><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2.jpeg"/><Relationship Id="rId3" Type="http://schemas.openxmlformats.org/officeDocument/2006/relationships/image" Target="../media/image26.png"/><Relationship Id="rId2" Type="http://schemas.openxmlformats.org/officeDocument/2006/relationships/tags" Target="../tags/tag404.xml"/><Relationship Id="rId12" Type="http://schemas.openxmlformats.org/officeDocument/2006/relationships/slideLayout" Target="../slideLayouts/slideLayout36.xml"/><Relationship Id="rId11" Type="http://schemas.openxmlformats.org/officeDocument/2006/relationships/image" Target="../media/image25.png"/><Relationship Id="rId10" Type="http://schemas.openxmlformats.org/officeDocument/2006/relationships/image" Target="../media/image24.png"/><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36.xml"/><Relationship Id="rId8" Type="http://schemas.openxmlformats.org/officeDocument/2006/relationships/image" Target="../media/image34.png"/><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22.jpeg"/><Relationship Id="rId2" Type="http://schemas.openxmlformats.org/officeDocument/2006/relationships/tags" Target="../tags/tag405.xml"/><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7.jpeg"/><Relationship Id="rId1"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image" Target="../media/image7.jpeg"/><Relationship Id="rId1"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36.jpeg"/><Relationship Id="rId1"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406.xml"/><Relationship Id="rId1"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7.jpeg"/><Relationship Id="rId1" Type="http://schemas.openxmlformats.org/officeDocument/2006/relationships/image" Target="../media/image6.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7.jpeg"/></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35.xml"/><Relationship Id="rId7" Type="http://schemas.openxmlformats.org/officeDocument/2006/relationships/image" Target="../media/image36.jpeg"/><Relationship Id="rId6" Type="http://schemas.openxmlformats.org/officeDocument/2006/relationships/image" Target="../media/image7.jpeg"/><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tags" Target="../tags/tag407.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4" name="对象 3">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1025" name="" r:id="rId1" imgW="2743200" imgH="5181600" progId="Equation.3">
                  <p:embed/>
                </p:oleObj>
              </mc:Choice>
              <mc:Fallback>
                <p:oleObj name="" r:id="rId1" imgW="2743200" imgH="5181600" progId="Equation.3">
                  <p:embed/>
                  <p:pic>
                    <p:nvPicPr>
                      <p:cNvPr id="0" name="图片 1024"/>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grpSp>
        <p:nvGrpSpPr>
          <p:cNvPr id="10" name="组合 9"/>
          <p:cNvGrpSpPr/>
          <p:nvPr/>
        </p:nvGrpSpPr>
        <p:grpSpPr>
          <a:xfrm>
            <a:off x="1180465" y="-156268"/>
            <a:ext cx="6828790" cy="5737860"/>
            <a:chOff x="1799" y="-17"/>
            <a:chExt cx="10754" cy="9036"/>
          </a:xfrm>
        </p:grpSpPr>
        <p:sp>
          <p:nvSpPr>
            <p:cNvPr id="2" name="直角三角形 1"/>
            <p:cNvSpPr/>
            <p:nvPr/>
          </p:nvSpPr>
          <p:spPr>
            <a:xfrm rot="5400000">
              <a:off x="3552" y="-17"/>
              <a:ext cx="9001" cy="900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1799" y="8183"/>
              <a:ext cx="5432" cy="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rot="18840000">
              <a:off x="6252" y="5914"/>
              <a:ext cx="988" cy="85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标题 23"/>
          <p:cNvSpPr>
            <a:spLocks noGrp="1"/>
          </p:cNvSpPr>
          <p:nvPr>
            <p:ph type="ctrTitle"/>
            <p:custDataLst>
              <p:tags r:id="rId3"/>
            </p:custDataLst>
          </p:nvPr>
        </p:nvSpPr>
        <p:spPr>
          <a:xfrm>
            <a:off x="349413" y="1905233"/>
            <a:ext cx="4855210" cy="1439545"/>
          </a:xfrm>
        </p:spPr>
        <p:txBody>
          <a:bodyPr anchor="t" anchorCtr="0">
            <a:noAutofit/>
          </a:bodyPr>
          <a:lstStyle/>
          <a:p>
            <a:pPr>
              <a:lnSpc>
                <a:spcPct val="100000"/>
              </a:lnSpc>
              <a:spcBef>
                <a:spcPts val="1000"/>
              </a:spcBef>
            </a:pPr>
            <a:r>
              <a:rPr lang="zh-CN" altLang="en-US"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rPr>
              <a:t>格蒂招商手册</a:t>
            </a:r>
            <a:endParaRPr lang="zh-CN" altLang="en-US" dirty="0">
              <a:solidFill>
                <a:schemeClr val="accent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pic>
        <p:nvPicPr>
          <p:cNvPr id="5" name="图片 4" descr="厨房LOGO_1"/>
          <p:cNvPicPr>
            <a:picLocks noChangeAspect="1"/>
          </p:cNvPicPr>
          <p:nvPr/>
        </p:nvPicPr>
        <p:blipFill>
          <a:blip r:embed="rId4">
            <a:clrChange>
              <a:clrFrom>
                <a:srgbClr val="FFFFFF">
                  <a:alpha val="100000"/>
                </a:srgbClr>
              </a:clrFrom>
              <a:clrTo>
                <a:srgbClr val="FFFFFF">
                  <a:alpha val="100000"/>
                  <a:alpha val="0"/>
                </a:srgbClr>
              </a:clrTo>
            </a:clrChange>
          </a:blip>
          <a:srcRect/>
          <a:stretch>
            <a:fillRect/>
          </a:stretch>
        </p:blipFill>
        <p:spPr>
          <a:xfrm>
            <a:off x="3175" y="15875"/>
            <a:ext cx="1673860" cy="473710"/>
          </a:xfrm>
          <a:prstGeom prst="rect">
            <a:avLst/>
          </a:prstGeom>
        </p:spPr>
      </p:pic>
      <p:sp>
        <p:nvSpPr>
          <p:cNvPr id="3" name="文本框 2"/>
          <p:cNvSpPr txBox="1"/>
          <p:nvPr/>
        </p:nvSpPr>
        <p:spPr>
          <a:xfrm>
            <a:off x="520065" y="3536950"/>
            <a:ext cx="3190875" cy="337185"/>
          </a:xfrm>
          <a:prstGeom prst="rect">
            <a:avLst/>
          </a:prstGeom>
          <a:noFill/>
        </p:spPr>
        <p:txBody>
          <a:bodyPr wrap="square" rtlCol="0">
            <a:spAutoFit/>
          </a:bodyPr>
          <a:lstStyle/>
          <a:p>
            <a:r>
              <a:rPr lang="en-US" altLang="zh-CN" sz="1600" dirty="0">
                <a:solidFill>
                  <a:srgbClr val="657489"/>
                </a:solidFill>
                <a:latin typeface="微软雅黑" panose="020B0503020204020204" pitchFamily="34" charset="-122"/>
                <a:ea typeface="微软雅黑" panose="020B0503020204020204" pitchFamily="34" charset="-122"/>
                <a:cs typeface="微软雅黑" panose="020B0503020204020204" pitchFamily="34" charset="-122"/>
              </a:rPr>
              <a:t>Getty · </a:t>
            </a:r>
            <a:r>
              <a:rPr lang="zh-CN" altLang="en-US" sz="1600" dirty="0">
                <a:solidFill>
                  <a:srgbClr val="657489"/>
                </a:solidFill>
                <a:latin typeface="微软雅黑" panose="020B0503020204020204" pitchFamily="34" charset="-122"/>
                <a:ea typeface="微软雅黑" panose="020B0503020204020204" pitchFamily="34" charset="-122"/>
                <a:cs typeface="微软雅黑" panose="020B0503020204020204" pitchFamily="34" charset="-122"/>
              </a:rPr>
              <a:t>格蒂</a:t>
            </a:r>
            <a:r>
              <a:rPr lang="en-US" altLang="zh-CN" sz="1600" dirty="0">
                <a:solidFill>
                  <a:srgbClr val="657489"/>
                </a:solidFill>
                <a:latin typeface="微软雅黑" panose="020B0503020204020204" pitchFamily="34" charset="-122"/>
                <a:ea typeface="微软雅黑" panose="020B0503020204020204" pitchFamily="34" charset="-122"/>
                <a:cs typeface="微软雅黑" panose="020B0503020204020204" pitchFamily="34" charset="-122"/>
              </a:rPr>
              <a:t>│2019.10.01</a:t>
            </a:r>
            <a:endParaRPr lang="en-US" altLang="zh-CN" sz="1600" dirty="0">
              <a:solidFill>
                <a:srgbClr val="65748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5"/>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3"/>
          <p:cNvSpPr/>
          <p:nvPr>
            <p:custDataLst>
              <p:tags r:id="rId1"/>
            </p:custDataLst>
          </p:nvPr>
        </p:nvSpPr>
        <p:spPr>
          <a:xfrm>
            <a:off x="1927406" y="0"/>
            <a:ext cx="5327650" cy="6243275"/>
          </a:xfrm>
          <a:custGeom>
            <a:avLst/>
            <a:gdLst>
              <a:gd name="connsiteX0" fmla="*/ 5328310 w 5328310"/>
              <a:gd name="connsiteY0" fmla="*/ 0 h 6220062"/>
              <a:gd name="connsiteX1" fmla="*/ 0 w 5328310"/>
              <a:gd name="connsiteY1" fmla="*/ 6220062 h 6220062"/>
              <a:gd name="connsiteX2" fmla="*/ 0 w 5328310"/>
              <a:gd name="connsiteY2" fmla="*/ 6137058 h 6220062"/>
              <a:gd name="connsiteX3" fmla="*/ 5257205 w 5328310"/>
              <a:gd name="connsiteY3" fmla="*/ 1 h 6220062"/>
              <a:gd name="connsiteX4" fmla="*/ 3749023 w 5328310"/>
              <a:gd name="connsiteY4" fmla="*/ 0 h 6220062"/>
              <a:gd name="connsiteX5" fmla="*/ 5153586 w 5328310"/>
              <a:gd name="connsiteY5" fmla="*/ 0 h 6220062"/>
              <a:gd name="connsiteX6" fmla="*/ 1 w 5328310"/>
              <a:gd name="connsiteY6" fmla="*/ 6010835 h 6220062"/>
              <a:gd name="connsiteX7" fmla="*/ 1 w 5328310"/>
              <a:gd name="connsiteY7" fmla="*/ 4348503 h 622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28310" h="6220062">
                <a:moveTo>
                  <a:pt x="5328310" y="0"/>
                </a:moveTo>
                <a:lnTo>
                  <a:pt x="0" y="6220062"/>
                </a:lnTo>
                <a:lnTo>
                  <a:pt x="0" y="6137058"/>
                </a:lnTo>
                <a:lnTo>
                  <a:pt x="5257205" y="1"/>
                </a:lnTo>
                <a:close/>
                <a:moveTo>
                  <a:pt x="3749023" y="0"/>
                </a:moveTo>
                <a:lnTo>
                  <a:pt x="5153586" y="0"/>
                </a:lnTo>
                <a:lnTo>
                  <a:pt x="1" y="6010835"/>
                </a:lnTo>
                <a:lnTo>
                  <a:pt x="1" y="4348503"/>
                </a:ln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endParaRPr>
          </a:p>
        </p:txBody>
      </p:sp>
      <p:sp>
        <p:nvSpPr>
          <p:cNvPr id="28" name="文本框 27"/>
          <p:cNvSpPr txBox="1"/>
          <p:nvPr>
            <p:custDataLst>
              <p:tags r:id="rId2"/>
            </p:custDataLst>
          </p:nvPr>
        </p:nvSpPr>
        <p:spPr>
          <a:xfrm>
            <a:off x="4254281" y="1545860"/>
            <a:ext cx="931863" cy="706755"/>
          </a:xfrm>
          <a:prstGeom prst="rect">
            <a:avLst/>
          </a:prstGeom>
          <a:noFill/>
        </p:spPr>
        <p:txBody>
          <a:bodyPr>
            <a:spAutoFit/>
          </a:bodyPr>
          <a:lstStyle/>
          <a:p>
            <a:pPr algn="ctr">
              <a:defRPr/>
            </a:pPr>
            <a:r>
              <a:rPr lang="zh-CN" altLang="en-US" sz="4000" dirty="0">
                <a:solidFill>
                  <a:schemeClr val="bg1"/>
                </a:solidFill>
                <a:latin typeface="微软雅黑" panose="020B0503020204020204" pitchFamily="34" charset="-122"/>
                <a:ea typeface="微软雅黑" panose="020B0503020204020204" pitchFamily="34" charset="-122"/>
              </a:rPr>
              <a:t>目</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custDataLst>
              <p:tags r:id="rId3"/>
            </p:custDataLst>
          </p:nvPr>
        </p:nvSpPr>
        <p:spPr>
          <a:xfrm>
            <a:off x="3312148" y="2779347"/>
            <a:ext cx="900112" cy="706755"/>
          </a:xfrm>
          <a:prstGeom prst="rect">
            <a:avLst/>
          </a:prstGeom>
          <a:noFill/>
        </p:spPr>
        <p:txBody>
          <a:bodyPr>
            <a:spAutoFit/>
          </a:bodyPr>
          <a:lstStyle/>
          <a:p>
            <a:pPr algn="ctr">
              <a:defRPr/>
            </a:pPr>
            <a:r>
              <a:rPr lang="zh-CN" altLang="en-US" sz="4000" dirty="0">
                <a:solidFill>
                  <a:schemeClr val="bg1"/>
                </a:solidFill>
                <a:latin typeface="微软雅黑" panose="020B0503020204020204" pitchFamily="34" charset="-122"/>
                <a:ea typeface="微软雅黑" panose="020B0503020204020204" pitchFamily="34" charset="-122"/>
              </a:rPr>
              <a:t>录</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30" name="任意多边形 11"/>
          <p:cNvSpPr/>
          <p:nvPr>
            <p:custDataLst>
              <p:tags r:id="rId4"/>
            </p:custDataLst>
          </p:nvPr>
        </p:nvSpPr>
        <p:spPr>
          <a:xfrm>
            <a:off x="6235300" y="1734679"/>
            <a:ext cx="376238" cy="454025"/>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FFFFFF"/>
                </a:solidFill>
                <a:latin typeface="Noto Sans S Chinese Black" panose="020B0A00000000000000" pitchFamily="34" charset="-122"/>
                <a:ea typeface="Noto Sans S Chinese Black" panose="020B0A00000000000000" pitchFamily="34" charset="-122"/>
              </a:rPr>
              <a:t>1</a:t>
            </a:r>
            <a:endParaRPr lang="zh-CN" altLang="en-US" sz="2000" b="1" dirty="0">
              <a:solidFill>
                <a:srgbClr val="FFFFFF"/>
              </a:solidFill>
              <a:latin typeface="Noto Sans S Chinese Black" panose="020B0A00000000000000" pitchFamily="34" charset="-122"/>
              <a:ea typeface="Noto Sans S Chinese Black" panose="020B0A00000000000000" pitchFamily="34" charset="-122"/>
            </a:endParaRPr>
          </a:p>
        </p:txBody>
      </p:sp>
      <p:cxnSp>
        <p:nvCxnSpPr>
          <p:cNvPr id="31" name="直接连接符 30"/>
          <p:cNvCxnSpPr/>
          <p:nvPr>
            <p:custDataLst>
              <p:tags r:id="rId5"/>
            </p:custDataLst>
          </p:nvPr>
        </p:nvCxnSpPr>
        <p:spPr>
          <a:xfrm flipV="1">
            <a:off x="6632409" y="2169459"/>
            <a:ext cx="4797570" cy="10281"/>
          </a:xfrm>
          <a:prstGeom prst="line">
            <a:avLst/>
          </a:prstGeom>
          <a:ln w="12700">
            <a:solidFill>
              <a:srgbClr val="FFC300"/>
            </a:solidFill>
            <a:prstDash val="dash"/>
          </a:ln>
          <a:effectLst>
            <a:outerShdw blurRad="38100" dist="38100" dir="2700000" algn="tl" rotWithShape="0">
              <a:schemeClr val="bg1">
                <a:lumMod val="85000"/>
                <a:alpha val="40000"/>
              </a:schemeClr>
            </a:outerShdw>
          </a:effectLst>
        </p:spPr>
        <p:style>
          <a:lnRef idx="1">
            <a:schemeClr val="accent1"/>
          </a:lnRef>
          <a:fillRef idx="0">
            <a:schemeClr val="accent1"/>
          </a:fillRef>
          <a:effectRef idx="0">
            <a:schemeClr val="accent1"/>
          </a:effectRef>
          <a:fontRef idx="minor">
            <a:schemeClr val="tx1"/>
          </a:fontRef>
        </p:style>
      </p:cxnSp>
      <p:sp>
        <p:nvSpPr>
          <p:cNvPr id="32" name="任意多边形 17"/>
          <p:cNvSpPr/>
          <p:nvPr>
            <p:custDataLst>
              <p:tags r:id="rId6"/>
            </p:custDataLst>
          </p:nvPr>
        </p:nvSpPr>
        <p:spPr>
          <a:xfrm>
            <a:off x="5832169" y="2325322"/>
            <a:ext cx="376237" cy="454025"/>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FFFFFF"/>
                </a:solidFill>
                <a:latin typeface="Noto Sans S Chinese Black" panose="020B0A00000000000000" pitchFamily="34" charset="-122"/>
                <a:ea typeface="Noto Sans S Chinese Black" panose="020B0A00000000000000" pitchFamily="34" charset="-122"/>
              </a:rPr>
              <a:t>2</a:t>
            </a:r>
            <a:endParaRPr lang="zh-CN" altLang="en-US" sz="2000" b="1" dirty="0">
              <a:solidFill>
                <a:srgbClr val="FFFFFF"/>
              </a:solidFill>
              <a:latin typeface="Noto Sans S Chinese Black" panose="020B0A00000000000000" pitchFamily="34" charset="-122"/>
              <a:ea typeface="Noto Sans S Chinese Black" panose="020B0A00000000000000" pitchFamily="34" charset="-122"/>
            </a:endParaRPr>
          </a:p>
        </p:txBody>
      </p:sp>
      <p:cxnSp>
        <p:nvCxnSpPr>
          <p:cNvPr id="33" name="直接连接符 32"/>
          <p:cNvCxnSpPr>
            <a:stCxn id="32" idx="3"/>
          </p:cNvCxnSpPr>
          <p:nvPr>
            <p:custDataLst>
              <p:tags r:id="rId7"/>
            </p:custDataLst>
          </p:nvPr>
        </p:nvCxnSpPr>
        <p:spPr>
          <a:xfrm>
            <a:off x="6020288" y="2779347"/>
            <a:ext cx="5385597" cy="5798"/>
          </a:xfrm>
          <a:prstGeom prst="line">
            <a:avLst/>
          </a:prstGeom>
          <a:ln w="12700">
            <a:solidFill>
              <a:srgbClr val="FFC300"/>
            </a:solidFill>
            <a:prstDash val="dash"/>
          </a:ln>
          <a:effectLst>
            <a:outerShdw blurRad="38100" dist="38100" dir="2700000" algn="tl" rotWithShape="0">
              <a:schemeClr val="bg1">
                <a:lumMod val="85000"/>
                <a:alpha val="40000"/>
              </a:schemeClr>
            </a:outerShdw>
          </a:effectLst>
        </p:spPr>
        <p:style>
          <a:lnRef idx="1">
            <a:schemeClr val="accent1"/>
          </a:lnRef>
          <a:fillRef idx="0">
            <a:schemeClr val="accent1"/>
          </a:fillRef>
          <a:effectRef idx="0">
            <a:schemeClr val="accent1"/>
          </a:effectRef>
          <a:fontRef idx="minor">
            <a:schemeClr val="tx1"/>
          </a:fontRef>
        </p:style>
      </p:cxnSp>
      <p:sp>
        <p:nvSpPr>
          <p:cNvPr id="34" name="任意多边形 19"/>
          <p:cNvSpPr/>
          <p:nvPr>
            <p:custDataLst>
              <p:tags r:id="rId8"/>
            </p:custDataLst>
          </p:nvPr>
        </p:nvSpPr>
        <p:spPr>
          <a:xfrm>
            <a:off x="5340979" y="2942860"/>
            <a:ext cx="376237" cy="454025"/>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FFFFFF"/>
                </a:solidFill>
                <a:latin typeface="Noto Sans S Chinese Black" panose="020B0A00000000000000" pitchFamily="34" charset="-122"/>
                <a:ea typeface="Noto Sans S Chinese Black" panose="020B0A00000000000000" pitchFamily="34" charset="-122"/>
              </a:rPr>
              <a:t>3</a:t>
            </a:r>
            <a:endParaRPr lang="zh-CN" altLang="en-US" sz="2000" b="1" dirty="0">
              <a:solidFill>
                <a:srgbClr val="FFFFFF"/>
              </a:solidFill>
              <a:latin typeface="Noto Sans S Chinese Black" panose="020B0A00000000000000" pitchFamily="34" charset="-122"/>
              <a:ea typeface="Noto Sans S Chinese Black" panose="020B0A00000000000000" pitchFamily="34" charset="-122"/>
            </a:endParaRPr>
          </a:p>
        </p:txBody>
      </p:sp>
      <p:cxnSp>
        <p:nvCxnSpPr>
          <p:cNvPr id="35" name="直接连接符 34"/>
          <p:cNvCxnSpPr>
            <a:stCxn id="34" idx="3"/>
          </p:cNvCxnSpPr>
          <p:nvPr>
            <p:custDataLst>
              <p:tags r:id="rId9"/>
            </p:custDataLst>
          </p:nvPr>
        </p:nvCxnSpPr>
        <p:spPr>
          <a:xfrm>
            <a:off x="5529098" y="3396885"/>
            <a:ext cx="5912647" cy="0"/>
          </a:xfrm>
          <a:prstGeom prst="line">
            <a:avLst/>
          </a:prstGeom>
          <a:ln w="12700">
            <a:solidFill>
              <a:srgbClr val="FFC300"/>
            </a:solidFill>
            <a:prstDash val="dash"/>
          </a:ln>
          <a:effectLst>
            <a:outerShdw blurRad="38100" dist="38100" dir="2700000" algn="tl" rotWithShape="0">
              <a:schemeClr val="bg1">
                <a:lumMod val="85000"/>
                <a:alpha val="40000"/>
              </a:schemeClr>
            </a:outerShdw>
          </a:effectLst>
        </p:spPr>
        <p:style>
          <a:lnRef idx="1">
            <a:schemeClr val="accent1"/>
          </a:lnRef>
          <a:fillRef idx="0">
            <a:schemeClr val="accent1"/>
          </a:fillRef>
          <a:effectRef idx="0">
            <a:schemeClr val="accent1"/>
          </a:effectRef>
          <a:fontRef idx="minor">
            <a:schemeClr val="tx1"/>
          </a:fontRef>
        </p:style>
      </p:cxnSp>
      <p:sp>
        <p:nvSpPr>
          <p:cNvPr id="36" name="任意多边形 21"/>
          <p:cNvSpPr/>
          <p:nvPr>
            <p:custDataLst>
              <p:tags r:id="rId10"/>
            </p:custDataLst>
          </p:nvPr>
        </p:nvSpPr>
        <p:spPr>
          <a:xfrm>
            <a:off x="4875095" y="3560397"/>
            <a:ext cx="376238" cy="454025"/>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FFFFFF"/>
                </a:solidFill>
                <a:latin typeface="Noto Sans S Chinese Black" panose="020B0A00000000000000" pitchFamily="34" charset="-122"/>
                <a:ea typeface="Noto Sans S Chinese Black" panose="020B0A00000000000000" pitchFamily="34" charset="-122"/>
              </a:rPr>
              <a:t>4</a:t>
            </a:r>
            <a:endParaRPr lang="zh-CN" altLang="en-US" sz="2000" b="1" dirty="0">
              <a:solidFill>
                <a:srgbClr val="FFFFFF"/>
              </a:solidFill>
              <a:latin typeface="Noto Sans S Chinese Black" panose="020B0A00000000000000" pitchFamily="34" charset="-122"/>
              <a:ea typeface="Noto Sans S Chinese Black" panose="020B0A00000000000000" pitchFamily="34" charset="-122"/>
            </a:endParaRPr>
          </a:p>
        </p:txBody>
      </p:sp>
      <p:cxnSp>
        <p:nvCxnSpPr>
          <p:cNvPr id="37" name="直接连接符 36"/>
          <p:cNvCxnSpPr>
            <a:stCxn id="36" idx="3"/>
          </p:cNvCxnSpPr>
          <p:nvPr>
            <p:custDataLst>
              <p:tags r:id="rId11"/>
            </p:custDataLst>
          </p:nvPr>
        </p:nvCxnSpPr>
        <p:spPr>
          <a:xfrm>
            <a:off x="5063215" y="4014422"/>
            <a:ext cx="6384714" cy="19696"/>
          </a:xfrm>
          <a:prstGeom prst="line">
            <a:avLst/>
          </a:prstGeom>
          <a:ln w="12700">
            <a:solidFill>
              <a:srgbClr val="FFC300"/>
            </a:solidFill>
            <a:prstDash val="dash"/>
          </a:ln>
          <a:effectLst>
            <a:outerShdw blurRad="38100" dist="38100" dir="2700000" algn="tl" rotWithShape="0">
              <a:schemeClr val="bg1">
                <a:lumMod val="85000"/>
                <a:alpha val="40000"/>
              </a:schemeClr>
            </a:outerShdw>
          </a:effectLst>
        </p:spPr>
        <p:style>
          <a:lnRef idx="1">
            <a:schemeClr val="accent1"/>
          </a:lnRef>
          <a:fillRef idx="0">
            <a:schemeClr val="accent1"/>
          </a:fillRef>
          <a:effectRef idx="0">
            <a:schemeClr val="accent1"/>
          </a:effectRef>
          <a:fontRef idx="minor">
            <a:schemeClr val="tx1"/>
          </a:fontRef>
        </p:style>
      </p:cxnSp>
      <p:sp>
        <p:nvSpPr>
          <p:cNvPr id="38" name="任意多边形 23"/>
          <p:cNvSpPr/>
          <p:nvPr>
            <p:custDataLst>
              <p:tags r:id="rId12"/>
            </p:custDataLst>
          </p:nvPr>
        </p:nvSpPr>
        <p:spPr>
          <a:xfrm>
            <a:off x="4401835" y="4177935"/>
            <a:ext cx="374650" cy="454025"/>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FFFFFF"/>
                </a:solidFill>
                <a:latin typeface="Noto Sans S Chinese Black" panose="020B0A00000000000000" pitchFamily="34" charset="-122"/>
                <a:ea typeface="Noto Sans S Chinese Black" panose="020B0A00000000000000" pitchFamily="34" charset="-122"/>
              </a:rPr>
              <a:t>5</a:t>
            </a:r>
            <a:endParaRPr lang="zh-CN" altLang="en-US" sz="2000" b="1" dirty="0">
              <a:solidFill>
                <a:srgbClr val="FFFFFF"/>
              </a:solidFill>
              <a:latin typeface="Noto Sans S Chinese Black" panose="020B0A00000000000000" pitchFamily="34" charset="-122"/>
              <a:ea typeface="Noto Sans S Chinese Black" panose="020B0A00000000000000" pitchFamily="34" charset="-122"/>
            </a:endParaRPr>
          </a:p>
        </p:txBody>
      </p:sp>
      <p:cxnSp>
        <p:nvCxnSpPr>
          <p:cNvPr id="39" name="直接连接符 38"/>
          <p:cNvCxnSpPr/>
          <p:nvPr>
            <p:custDataLst>
              <p:tags r:id="rId13"/>
            </p:custDataLst>
          </p:nvPr>
        </p:nvCxnSpPr>
        <p:spPr>
          <a:xfrm flipV="1">
            <a:off x="4633986" y="4625788"/>
            <a:ext cx="6849802" cy="6171"/>
          </a:xfrm>
          <a:prstGeom prst="line">
            <a:avLst/>
          </a:prstGeom>
          <a:ln w="12700">
            <a:solidFill>
              <a:srgbClr val="FFC300"/>
            </a:solidFill>
            <a:prstDash val="dash"/>
          </a:ln>
          <a:effectLst>
            <a:outerShdw blurRad="38100" dist="38100" dir="2700000" algn="tl" rotWithShape="0">
              <a:schemeClr val="bg1">
                <a:lumMod val="85000"/>
                <a:alpha val="40000"/>
              </a:schemeClr>
            </a:outerShdw>
          </a:effectLst>
        </p:spPr>
        <p:style>
          <a:lnRef idx="1">
            <a:schemeClr val="accent1"/>
          </a:lnRef>
          <a:fillRef idx="0">
            <a:schemeClr val="accent1"/>
          </a:fillRef>
          <a:effectRef idx="0">
            <a:schemeClr val="accent1"/>
          </a:effectRef>
          <a:fontRef idx="minor">
            <a:schemeClr val="tx1"/>
          </a:fontRef>
        </p:style>
      </p:cxnSp>
      <p:sp>
        <p:nvSpPr>
          <p:cNvPr id="42" name="文本框 41"/>
          <p:cNvSpPr txBox="1"/>
          <p:nvPr>
            <p:custDataLst>
              <p:tags r:id="rId14"/>
            </p:custDataLst>
          </p:nvPr>
        </p:nvSpPr>
        <p:spPr>
          <a:xfrm>
            <a:off x="6701155" y="1757680"/>
            <a:ext cx="5250815" cy="358140"/>
          </a:xfrm>
          <a:prstGeom prst="rect">
            <a:avLst/>
          </a:prstGeom>
          <a:noFill/>
        </p:spPr>
        <p:txBody>
          <a:bodyPr>
            <a:noAutofit/>
          </a:bodyPr>
          <a:lstStyle/>
          <a:p>
            <a:pPr>
              <a:defRPr/>
            </a:pPr>
            <a:r>
              <a:rPr lang="zh-CN" altLang="en-US" sz="2400" b="1" kern="0" dirty="0">
                <a:solidFill>
                  <a:srgbClr val="3E516C"/>
                </a:solidFill>
                <a:latin typeface="Noto Sans S Chinese Black" panose="020B0A00000000000000" pitchFamily="34" charset="-122"/>
                <a:ea typeface="Noto Sans S Chinese Black" panose="020B0A00000000000000" pitchFamily="34" charset="-122"/>
              </a:rPr>
              <a:t>企业介绍 </a:t>
            </a:r>
            <a:r>
              <a:rPr lang="en-US" altLang="zh-CN" sz="2400" b="1" dirty="0">
                <a:solidFill>
                  <a:srgbClr val="3E516C"/>
                </a:solidFill>
                <a:latin typeface="Noto Serif CJK SC Black" panose="02020900000000000000" pitchFamily="18" charset="-122"/>
                <a:ea typeface="Noto Serif CJK SC Black" panose="02020900000000000000" pitchFamily="18" charset="-122"/>
              </a:rPr>
              <a:t>Companies to </a:t>
            </a:r>
            <a:r>
              <a:rPr lang="en-US" altLang="zh-CN" sz="2400" b="1" dirty="0">
                <a:solidFill>
                  <a:srgbClr val="3E516C"/>
                </a:solidFill>
                <a:latin typeface="Noto Serif CJK SC Black" panose="02020900000000000000" pitchFamily="18" charset="-122"/>
                <a:ea typeface="Noto Serif CJK SC Black" panose="02020900000000000000" pitchFamily="18" charset="-122"/>
                <a:sym typeface="+mn-ea"/>
              </a:rPr>
              <a:t>introduce</a:t>
            </a:r>
            <a:r>
              <a:rPr lang="en-US" altLang="zh-CN" sz="2400" b="1" dirty="0">
                <a:solidFill>
                  <a:srgbClr val="3E516C"/>
                </a:solidFill>
                <a:latin typeface="Noto Serif CJK SC Black" panose="02020900000000000000" pitchFamily="18" charset="-122"/>
                <a:ea typeface="Noto Serif CJK SC Black" panose="02020900000000000000" pitchFamily="18" charset="-122"/>
              </a:rPr>
              <a:t> </a:t>
            </a:r>
            <a:endParaRPr lang="en-US" altLang="zh-CN" sz="2400" b="1" dirty="0">
              <a:solidFill>
                <a:srgbClr val="3E516C"/>
              </a:solidFill>
              <a:latin typeface="Noto Serif CJK SC Black" panose="02020900000000000000" pitchFamily="18" charset="-122"/>
              <a:ea typeface="Noto Serif CJK SC Black" panose="02020900000000000000" pitchFamily="18" charset="-122"/>
            </a:endParaRPr>
          </a:p>
        </p:txBody>
      </p:sp>
      <p:sp>
        <p:nvSpPr>
          <p:cNvPr id="43" name="文本框 42"/>
          <p:cNvSpPr txBox="1"/>
          <p:nvPr>
            <p:custDataLst>
              <p:tags r:id="rId15"/>
            </p:custDataLst>
          </p:nvPr>
        </p:nvSpPr>
        <p:spPr>
          <a:xfrm>
            <a:off x="5718376" y="2942541"/>
            <a:ext cx="4162425" cy="368300"/>
          </a:xfrm>
          <a:prstGeom prst="rect">
            <a:avLst/>
          </a:prstGeom>
          <a:noFill/>
        </p:spPr>
        <p:txBody>
          <a:bodyPr>
            <a:noAutofit/>
          </a:bodyPr>
          <a:lstStyle/>
          <a:p>
            <a:pPr>
              <a:defRPr/>
            </a:pPr>
            <a:r>
              <a:rPr lang="zh-CN" altLang="en-US" sz="2000" kern="0" dirty="0">
                <a:solidFill>
                  <a:srgbClr val="3E516C"/>
                </a:solidFill>
                <a:latin typeface="Noto Sans S Chinese Black" panose="020B0A00000000000000" pitchFamily="34" charset="-122"/>
                <a:ea typeface="Noto Sans S Chinese Black" panose="020B0A00000000000000" pitchFamily="34" charset="-122"/>
              </a:rPr>
              <a:t> </a:t>
            </a:r>
            <a:r>
              <a:rPr lang="zh-CN" altLang="en-US" sz="2400" b="1" kern="0" dirty="0">
                <a:solidFill>
                  <a:srgbClr val="3E516C"/>
                </a:solidFill>
                <a:latin typeface="Noto Sans S Chinese Black" panose="020B0A00000000000000" pitchFamily="34" charset="-122"/>
                <a:ea typeface="Noto Sans S Chinese Black" panose="020B0A00000000000000" pitchFamily="34" charset="-122"/>
              </a:rPr>
              <a:t>主要产品 </a:t>
            </a:r>
            <a:r>
              <a:rPr lang="en-US" altLang="zh-CN" sz="2400" b="1" kern="0" dirty="0">
                <a:solidFill>
                  <a:srgbClr val="3E516C"/>
                </a:solidFill>
                <a:latin typeface="Noto Sans S Chinese Black" panose="020B0A00000000000000" pitchFamily="34" charset="-122"/>
                <a:ea typeface="Noto Sans S Chinese Black" panose="020B0A00000000000000" pitchFamily="34" charset="-122"/>
              </a:rPr>
              <a:t>Main products</a:t>
            </a:r>
            <a:endParaRPr lang="zh-CN" altLang="en-US" sz="2400" b="1" kern="0" dirty="0">
              <a:solidFill>
                <a:srgbClr val="3E516C"/>
              </a:solidFill>
              <a:latin typeface="Noto Sans S Chinese Black" panose="020B0A00000000000000" pitchFamily="34" charset="-122"/>
              <a:ea typeface="Noto Sans S Chinese Black" panose="020B0A00000000000000" pitchFamily="34" charset="-122"/>
            </a:endParaRPr>
          </a:p>
          <a:p>
            <a:pPr>
              <a:defRPr/>
            </a:pPr>
            <a:endParaRPr lang="zh-CN" altLang="en-US" sz="2000" kern="0" dirty="0">
              <a:latin typeface="Noto Sans S Chinese Black" panose="020B0A00000000000000" pitchFamily="34" charset="-122"/>
              <a:ea typeface="Noto Sans S Chinese Black" panose="020B0A00000000000000" pitchFamily="34" charset="-122"/>
            </a:endParaRPr>
          </a:p>
        </p:txBody>
      </p:sp>
      <p:sp>
        <p:nvSpPr>
          <p:cNvPr id="45" name="文本框 44"/>
          <p:cNvSpPr txBox="1"/>
          <p:nvPr>
            <p:custDataLst>
              <p:tags r:id="rId16"/>
            </p:custDataLst>
          </p:nvPr>
        </p:nvSpPr>
        <p:spPr>
          <a:xfrm>
            <a:off x="5215473" y="3560396"/>
            <a:ext cx="5218112" cy="368300"/>
          </a:xfrm>
          <a:prstGeom prst="rect">
            <a:avLst/>
          </a:prstGeom>
          <a:noFill/>
        </p:spPr>
        <p:txBody>
          <a:bodyPr>
            <a:noAutofit/>
          </a:bodyPr>
          <a:lstStyle/>
          <a:p>
            <a:pPr>
              <a:defRPr/>
            </a:pPr>
            <a:r>
              <a:rPr lang="zh-CN" altLang="en-US" sz="2000" kern="0" dirty="0">
                <a:solidFill>
                  <a:srgbClr val="3E516C"/>
                </a:solidFill>
                <a:latin typeface="Noto Sans S Chinese Black" panose="020B0A00000000000000" pitchFamily="34" charset="-122"/>
                <a:ea typeface="Noto Sans S Chinese Black" panose="020B0A00000000000000" pitchFamily="34" charset="-122"/>
              </a:rPr>
              <a:t> </a:t>
            </a:r>
            <a:r>
              <a:rPr lang="zh-CN" altLang="en-US" sz="2400" b="1" kern="0" dirty="0">
                <a:solidFill>
                  <a:srgbClr val="3E516C"/>
                </a:solidFill>
                <a:latin typeface="Noto Sans S Chinese Black" panose="020B0A00000000000000" pitchFamily="34" charset="-122"/>
                <a:ea typeface="Noto Sans S Chinese Black" panose="020B0A00000000000000" pitchFamily="34" charset="-122"/>
              </a:rPr>
              <a:t>招商加盟 </a:t>
            </a:r>
            <a:r>
              <a:rPr lang="en-US" altLang="zh-CN" sz="2400" b="1" kern="0" dirty="0">
                <a:solidFill>
                  <a:srgbClr val="3E516C"/>
                </a:solidFill>
                <a:latin typeface="Noto Sans S Chinese Black" panose="020B0A00000000000000" pitchFamily="34" charset="-122"/>
                <a:ea typeface="Noto Sans S Chinese Black" panose="020B0A00000000000000" pitchFamily="34" charset="-122"/>
              </a:rPr>
              <a:t>Merchants to join</a:t>
            </a:r>
            <a:endParaRPr lang="zh-CN" altLang="en-US" sz="2400" b="1" kern="0" dirty="0">
              <a:solidFill>
                <a:srgbClr val="3E516C"/>
              </a:solidFill>
              <a:latin typeface="Noto Sans S Chinese Black" panose="020B0A00000000000000" pitchFamily="34" charset="-122"/>
              <a:ea typeface="Noto Sans S Chinese Black" panose="020B0A00000000000000" pitchFamily="34" charset="-122"/>
            </a:endParaRPr>
          </a:p>
          <a:p>
            <a:pPr>
              <a:defRPr/>
            </a:pPr>
            <a:endParaRPr lang="zh-CN" altLang="en-US" sz="1600" kern="0" dirty="0">
              <a:solidFill>
                <a:srgbClr val="3E516C"/>
              </a:solidFill>
              <a:latin typeface="Noto Sans S Chinese Black" panose="020B0A00000000000000" pitchFamily="34" charset="-122"/>
              <a:ea typeface="Noto Sans S Chinese Black" panose="020B0A00000000000000" pitchFamily="34" charset="-122"/>
            </a:endParaRPr>
          </a:p>
        </p:txBody>
      </p:sp>
      <p:sp>
        <p:nvSpPr>
          <p:cNvPr id="46" name="文本框 45"/>
          <p:cNvSpPr txBox="1"/>
          <p:nvPr>
            <p:custDataLst>
              <p:tags r:id="rId17"/>
            </p:custDataLst>
          </p:nvPr>
        </p:nvSpPr>
        <p:spPr>
          <a:xfrm>
            <a:off x="5894605" y="2325321"/>
            <a:ext cx="5746750" cy="369888"/>
          </a:xfrm>
          <a:prstGeom prst="rect">
            <a:avLst/>
          </a:prstGeom>
          <a:noFill/>
        </p:spPr>
        <p:txBody>
          <a:bodyPr>
            <a:noAutofit/>
          </a:bodyPr>
          <a:lstStyle/>
          <a:p>
            <a:pPr>
              <a:defRPr/>
            </a:pPr>
            <a:r>
              <a:rPr lang="zh-CN" altLang="en-US" sz="2000" kern="0" dirty="0">
                <a:solidFill>
                  <a:srgbClr val="3E516C"/>
                </a:solidFill>
                <a:latin typeface="Noto Sans S Chinese Black" panose="020B0A00000000000000" pitchFamily="34" charset="-122"/>
                <a:ea typeface="Noto Sans S Chinese Black" panose="020B0A00000000000000" pitchFamily="34" charset="-122"/>
              </a:rPr>
              <a:t>    </a:t>
            </a:r>
            <a:r>
              <a:rPr lang="zh-CN" altLang="en-US" sz="2400" b="1" kern="0" dirty="0">
                <a:solidFill>
                  <a:srgbClr val="3E516C"/>
                </a:solidFill>
                <a:latin typeface="Noto Sans S Chinese Black" panose="020B0A00000000000000" pitchFamily="34" charset="-122"/>
                <a:ea typeface="Noto Sans S Chinese Black" panose="020B0A00000000000000" pitchFamily="34" charset="-122"/>
              </a:rPr>
              <a:t>市场分析 </a:t>
            </a:r>
            <a:r>
              <a:rPr lang="en-US" altLang="zh-CN" sz="2400" b="1" kern="0" dirty="0">
                <a:solidFill>
                  <a:srgbClr val="3E516C"/>
                </a:solidFill>
                <a:latin typeface="Noto Sans S Chinese Black" panose="020B0A00000000000000" pitchFamily="34" charset="-122"/>
                <a:ea typeface="Noto Sans S Chinese Black" panose="020B0A00000000000000" pitchFamily="34" charset="-122"/>
              </a:rPr>
              <a:t>Market analysis</a:t>
            </a:r>
            <a:endParaRPr lang="zh-CN" altLang="en-US" sz="2400" b="1" kern="0" dirty="0">
              <a:solidFill>
                <a:srgbClr val="3E516C"/>
              </a:solidFill>
              <a:latin typeface="Noto Sans S Chinese Black" panose="020B0A00000000000000" pitchFamily="34" charset="-122"/>
              <a:ea typeface="Noto Sans S Chinese Black" panose="020B0A00000000000000" pitchFamily="34" charset="-122"/>
            </a:endParaRPr>
          </a:p>
          <a:p>
            <a:pPr>
              <a:defRPr/>
            </a:pPr>
            <a:endParaRPr lang="zh-CN" altLang="en-US" sz="1600" kern="0" dirty="0">
              <a:solidFill>
                <a:srgbClr val="3E516C"/>
              </a:solidFill>
              <a:latin typeface="Noto Sans S Chinese Black" panose="020B0A00000000000000" pitchFamily="34" charset="-122"/>
              <a:ea typeface="Noto Sans S Chinese Black" panose="020B0A00000000000000" pitchFamily="34" charset="-122"/>
            </a:endParaRPr>
          </a:p>
        </p:txBody>
      </p:sp>
      <p:sp>
        <p:nvSpPr>
          <p:cNvPr id="51" name="菱形 81"/>
          <p:cNvSpPr/>
          <p:nvPr>
            <p:custDataLst>
              <p:tags r:id="rId18"/>
            </p:custDataLst>
          </p:nvPr>
        </p:nvSpPr>
        <p:spPr>
          <a:xfrm>
            <a:off x="1686003" y="609365"/>
            <a:ext cx="833437" cy="831850"/>
          </a:xfrm>
          <a:prstGeom prst="ellipse">
            <a:avLst/>
          </a:pr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文本框 51"/>
          <p:cNvSpPr txBox="1"/>
          <p:nvPr>
            <p:custDataLst>
              <p:tags r:id="rId19"/>
            </p:custDataLst>
          </p:nvPr>
        </p:nvSpPr>
        <p:spPr>
          <a:xfrm>
            <a:off x="1836814" y="482365"/>
            <a:ext cx="4464050" cy="1060450"/>
          </a:xfrm>
          <a:prstGeom prst="rect">
            <a:avLst/>
          </a:prstGeom>
          <a:noFill/>
        </p:spPr>
        <p:txBody>
          <a:bodyPr anchor="ctr"/>
          <a:lstStyle/>
          <a:p>
            <a:pPr>
              <a:defRPr/>
            </a:pPr>
            <a:r>
              <a:rPr lang="en-US" altLang="zh-CN" sz="6000" spc="400" dirty="0">
                <a:solidFill>
                  <a:srgbClr val="FFFFFF"/>
                </a:solidFill>
                <a:latin typeface="华文中宋" panose="02010600040101010101" pitchFamily="2" charset="-122"/>
                <a:ea typeface="华文中宋" panose="02010600040101010101" pitchFamily="2" charset="-122"/>
              </a:rPr>
              <a:t>C</a:t>
            </a:r>
            <a:r>
              <a:rPr lang="en-US" altLang="zh-CN" sz="2400" spc="400" dirty="0">
                <a:solidFill>
                  <a:srgbClr val="3E516C"/>
                </a:solidFill>
                <a:latin typeface="华文中宋" panose="02010600040101010101" pitchFamily="2" charset="-122"/>
                <a:ea typeface="华文中宋" panose="02010600040101010101" pitchFamily="2" charset="-122"/>
              </a:rPr>
              <a:t>ONTENTS</a:t>
            </a:r>
            <a:endParaRPr lang="en-US" altLang="zh-CN" sz="2400" spc="400" dirty="0">
              <a:solidFill>
                <a:srgbClr val="3E516C"/>
              </a:solidFill>
              <a:latin typeface="华文中宋" panose="02010600040101010101" pitchFamily="2" charset="-122"/>
              <a:ea typeface="华文中宋" panose="02010600040101010101" pitchFamily="2" charset="-122"/>
            </a:endParaRPr>
          </a:p>
        </p:txBody>
      </p:sp>
      <p:pic>
        <p:nvPicPr>
          <p:cNvPr id="3" name="图片 2" descr="厨房LOGO_1"/>
          <p:cNvPicPr>
            <a:picLocks noChangeAspect="1"/>
          </p:cNvPicPr>
          <p:nvPr/>
        </p:nvPicPr>
        <p:blipFill>
          <a:blip r:embed="rId20">
            <a:clrChange>
              <a:clrFrom>
                <a:srgbClr val="FFFFFF">
                  <a:alpha val="100000"/>
                </a:srgbClr>
              </a:clrFrom>
              <a:clrTo>
                <a:srgbClr val="FFFFFF">
                  <a:alpha val="100000"/>
                  <a:alpha val="0"/>
                </a:srgbClr>
              </a:clrTo>
            </a:clrChange>
          </a:blip>
          <a:srcRect/>
          <a:stretch>
            <a:fillRect/>
          </a:stretch>
        </p:blipFill>
        <p:spPr>
          <a:xfrm>
            <a:off x="3175" y="15875"/>
            <a:ext cx="1673860" cy="473710"/>
          </a:xfrm>
          <a:prstGeom prst="rect">
            <a:avLst/>
          </a:prstGeom>
        </p:spPr>
      </p:pic>
      <p:sp>
        <p:nvSpPr>
          <p:cNvPr id="19" name="文本框 46"/>
          <p:cNvSpPr/>
          <p:nvPr/>
        </p:nvSpPr>
        <p:spPr>
          <a:xfrm>
            <a:off x="4607095" y="4219575"/>
            <a:ext cx="6273800" cy="36957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dirty="0">
                <a:solidFill>
                  <a:srgbClr val="3E516C"/>
                </a:solidFill>
                <a:latin typeface="Noto Sans S Chinese Black" charset="0"/>
                <a:ea typeface="Noto Sans S Chinese Black" charset="0"/>
                <a:cs typeface="等线" panose="02010600030101010101" charset="-122"/>
              </a:rPr>
              <a:t>   </a:t>
            </a:r>
            <a:r>
              <a:rPr lang="zh-CN" altLang="en-US" sz="2400" b="1" kern="0" dirty="0">
                <a:solidFill>
                  <a:srgbClr val="3E516C"/>
                </a:solidFill>
                <a:latin typeface="Noto Sans S Chinese Black" panose="020B0A00000000000000" pitchFamily="34" charset="-122"/>
                <a:ea typeface="Noto Sans S Chinese Black" panose="020B0A00000000000000" pitchFamily="34" charset="-122"/>
              </a:rPr>
              <a:t>收益分析 </a:t>
            </a:r>
            <a:r>
              <a:rPr lang="zh-CN" altLang="zh-CN" sz="2400" b="1" kern="0" dirty="0">
                <a:solidFill>
                  <a:srgbClr val="3E516C"/>
                </a:solidFill>
                <a:latin typeface="Noto Sans S Chinese Black" panose="020B0A00000000000000" pitchFamily="34" charset="-122"/>
                <a:ea typeface="Noto Sans S Chinese Black" panose="020B0A00000000000000" pitchFamily="34" charset="-122"/>
              </a:rPr>
              <a:t>Benefit analysis</a:t>
            </a:r>
            <a:endParaRPr lang="zh-CN" altLang="en-US" sz="2400" b="1" kern="0" dirty="0">
              <a:solidFill>
                <a:srgbClr val="3E516C"/>
              </a:solidFill>
              <a:latin typeface="Noto Sans S Chinese Black" panose="020B0A00000000000000" pitchFamily="34" charset="-122"/>
              <a:ea typeface="Noto Sans S Chinese Black" panose="020B0A00000000000000" pitchFamily="34" charset="-122"/>
            </a:endParaRPr>
          </a:p>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tLang="en-US" sz="2400" b="1" kern="0" dirty="0">
              <a:solidFill>
                <a:srgbClr val="3E516C"/>
              </a:solidFill>
              <a:latin typeface="Noto Sans S Chinese Black" panose="020B0A00000000000000" pitchFamily="34" charset="-122"/>
              <a:ea typeface="Noto Sans S Chinese Black" panose="020B0A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ppt_x"/>
                                          </p:val>
                                        </p:tav>
                                        <p:tav tm="100000">
                                          <p:val>
                                            <p:strVal val="#ppt_x"/>
                                          </p:val>
                                        </p:tav>
                                      </p:tavLst>
                                    </p:anim>
                                    <p:anim calcmode="lin" valueType="num">
                                      <p:cBhvr additive="base">
                                        <p:cTn id="16" dur="500" fill="hold"/>
                                        <p:tgtEl>
                                          <p:spTgt spid="4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ppt_x"/>
                                          </p:val>
                                        </p:tav>
                                        <p:tav tm="100000">
                                          <p:val>
                                            <p:strVal val="#ppt_x"/>
                                          </p:val>
                                        </p:tav>
                                      </p:tavLst>
                                    </p:anim>
                                    <p:anim calcmode="lin" valueType="num">
                                      <p:cBhvr additive="base">
                                        <p:cTn id="28" dur="500" fill="hold"/>
                                        <p:tgtEl>
                                          <p:spTgt spid="4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xEl>
                                              <p:charRg st="4294967295" end="4294967295"/>
                                            </p:txEl>
                                          </p:spTgt>
                                        </p:tgtEl>
                                        <p:attrNameLst>
                                          <p:attrName>style.visibility</p:attrName>
                                        </p:attrNameLst>
                                      </p:cBhvr>
                                      <p:to>
                                        <p:strVal val="visible"/>
                                      </p:to>
                                    </p:set>
                                    <p:anim calcmode="lin" valueType="num">
                                      <p:cBhvr>
                                        <p:cTn id="31" dur="500" fill="hold"/>
                                        <p:tgtEl>
                                          <p:spTgt spid="19">
                                            <p:txEl>
                                              <p:charRg st="4294967295" end="4294967295"/>
                                            </p:txEl>
                                          </p:spTgt>
                                        </p:tgtEl>
                                        <p:attrNameLst>
                                          <p:attrName>ppt_x</p:attrName>
                                        </p:attrNameLst>
                                      </p:cBhvr>
                                      <p:tavLst>
                                        <p:tav tm="0">
                                          <p:val>
                                            <p:strVal val="#ppt_x"/>
                                          </p:val>
                                        </p:tav>
                                        <p:tav tm="100000">
                                          <p:val>
                                            <p:strVal val="#ppt_x"/>
                                          </p:val>
                                        </p:tav>
                                      </p:tavLst>
                                    </p:anim>
                                    <p:anim calcmode="lin" valueType="num">
                                      <p:cBhvr>
                                        <p:cTn id="32" dur="500" fill="hold"/>
                                        <p:tgtEl>
                                          <p:spTgt spid="19">
                                            <p:txEl>
                                              <p:charRg st="4294967295" end="429496729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42" grpId="0"/>
      <p:bldP spid="43" grpId="0"/>
      <p:bldP spid="45" grpId="0"/>
      <p:bldP spid="46" grpId="0"/>
      <p:bldP spid="19"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7"/>
          <p:cNvPicPr>
            <a:picLocks noChangeAspect="1"/>
          </p:cNvPicPr>
          <p:nvPr/>
        </p:nvPicPr>
        <p:blipFill>
          <a:blip r:embed="rId1"/>
          <a:stretch>
            <a:fillRect/>
          </a:stretch>
        </p:blipFill>
        <p:spPr>
          <a:xfrm>
            <a:off x="0" y="0"/>
            <a:ext cx="12192000" cy="3619500"/>
          </a:xfrm>
          <a:prstGeom prst="rect">
            <a:avLst/>
          </a:prstGeom>
          <a:noFill/>
          <a:ln w="9525" cap="flat" cmpd="sng" algn="ctr">
            <a:noFill/>
            <a:prstDash val="solid"/>
            <a:miter lim="800000"/>
            <a:headEnd type="none" w="med" len="med"/>
            <a:tailEnd type="none" w="med" len="med"/>
          </a:ln>
          <a:effectLst/>
        </p:spPr>
      </p:pic>
      <p:sp>
        <p:nvSpPr>
          <p:cNvPr id="3" name="平行四边形 7"/>
          <p:cNvSpPr/>
          <p:nvPr/>
        </p:nvSpPr>
        <p:spPr>
          <a:xfrm>
            <a:off x="2047875" y="868680"/>
            <a:ext cx="2032635" cy="1483360"/>
          </a:xfrm>
          <a:prstGeom prst="parallelogram">
            <a:avLst>
              <a:gd name="adj" fmla="val 73305"/>
            </a:avLst>
          </a:prstGeom>
          <a:solidFill>
            <a:schemeClr val="accent1">
              <a:alpha val="84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4" name="平行四边形 8"/>
          <p:cNvSpPr/>
          <p:nvPr/>
        </p:nvSpPr>
        <p:spPr>
          <a:xfrm>
            <a:off x="2412365" y="741680"/>
            <a:ext cx="2033270" cy="1483360"/>
          </a:xfrm>
          <a:prstGeom prst="parallelogram">
            <a:avLst>
              <a:gd name="adj" fmla="val 73305"/>
            </a:avLst>
          </a:prstGeom>
          <a:solidFill>
            <a:schemeClr val="accent1">
              <a:alpha val="62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5" name="任意多边形: 形状 9"/>
          <p:cNvSpPr/>
          <p:nvPr/>
        </p:nvSpPr>
        <p:spPr>
          <a:xfrm flipV="1">
            <a:off x="6844030" y="3156585"/>
            <a:ext cx="5347970" cy="462915"/>
          </a:xfrm>
          <a:custGeom>
            <a:avLst/>
            <a:gdLst/>
            <a:ahLst/>
            <a:cxnLst/>
            <a:rect l="0" t="0" r="5347970" b="462915"/>
            <a:pathLst>
              <a:path w="5347970" h="462915">
                <a:moveTo>
                  <a:pt x="5347970" y="0"/>
                </a:moveTo>
                <a:lnTo>
                  <a:pt x="472107" y="0"/>
                </a:lnTo>
                <a:lnTo>
                  <a:pt x="0" y="462915"/>
                </a:lnTo>
                <a:lnTo>
                  <a:pt x="5347970" y="462915"/>
                </a:lnTo>
                <a:lnTo>
                  <a:pt x="5347970" y="0"/>
                </a:lnTo>
                <a:close/>
              </a:path>
            </a:pathLst>
          </a:custGeom>
          <a:solidFill>
            <a:srgbClr val="3E516C"/>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6" name="任意多边形: 形状 10"/>
          <p:cNvSpPr/>
          <p:nvPr/>
        </p:nvSpPr>
        <p:spPr>
          <a:xfrm flipV="1">
            <a:off x="8281035" y="2694305"/>
            <a:ext cx="3910965" cy="462280"/>
          </a:xfrm>
          <a:custGeom>
            <a:avLst/>
            <a:gdLst/>
            <a:ahLst/>
            <a:cxnLst/>
            <a:rect l="0" t="0" r="3910965" b="462280"/>
            <a:pathLst>
              <a:path w="3910965" h="462280">
                <a:moveTo>
                  <a:pt x="0" y="462280"/>
                </a:moveTo>
                <a:lnTo>
                  <a:pt x="3910965" y="462280"/>
                </a:lnTo>
                <a:lnTo>
                  <a:pt x="3910965" y="0"/>
                </a:lnTo>
                <a:lnTo>
                  <a:pt x="472089" y="0"/>
                </a:lnTo>
                <a:lnTo>
                  <a:pt x="0" y="462280"/>
                </a:lnTo>
                <a:close/>
              </a:path>
            </a:pathLst>
          </a:custGeom>
          <a:solidFill>
            <a:schemeClr val="accent1"/>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8" name="标题 6"/>
          <p:cNvSpPr>
            <a:spLocks noGrp="1" noChangeArrowheads="1"/>
          </p:cNvSpPr>
          <p:nvPr>
            <p:ph type="title" idx="4294967295"/>
          </p:nvPr>
        </p:nvSpPr>
        <p:spPr>
          <a:xfrm>
            <a:off x="268448" y="4009938"/>
            <a:ext cx="11680271" cy="1900106"/>
          </a:xfrm>
          <a:prstGeom prst="rect">
            <a:avLst/>
          </a:prstGeom>
          <a:noFill/>
          <a:ln w="12700" cap="flat" cmpd="sng" algn="ctr">
            <a:noFill/>
            <a:prstDash val="solid"/>
            <a:miter lim="800000"/>
            <a:headEnd type="none" w="med" len="med"/>
            <a:tailEnd type="none" w="med" len="med"/>
          </a:ln>
          <a:effectLst/>
        </p:spPr>
        <p:txBody>
          <a:bodyPr vert="horz" wrap="square" lIns="90170" tIns="46990" rIns="90170" bIns="46990" numCol="1" anchor="t"/>
          <a:lstStyle/>
          <a:p>
            <a:pPr algn="ctr">
              <a:lnSpc>
                <a:spcPts val="4000"/>
              </a:lnSpc>
              <a:defRPr lang="en-US" sz="5400" u="none" strike="noStrike" kern="1" spc="62" baseline="0">
                <a:solidFill>
                  <a:srgbClr val="262626"/>
                </a:solidFill>
                <a:latin typeface="Arial" panose="020B0604020202020204" pitchFamily="34" charset="0"/>
                <a:ea typeface="Arial" panose="020B0604020202020204" pitchFamily="34" charset="0"/>
                <a:cs typeface="Arial" panose="020B0604020202020204" pitchFamily="34" charset="0"/>
              </a:defRPr>
            </a:pPr>
            <a:br>
              <a:rPr lang="en-US" dirty="0">
                <a:latin typeface="微软雅黑" panose="020B0503020204020204" pitchFamily="34" charset="-122"/>
                <a:ea typeface="Arial" panose="020B0604020202020204" pitchFamily="34" charset="0"/>
                <a:cs typeface="Arial" panose="020B0604020202020204" pitchFamily="34" charset="0"/>
              </a:rPr>
            </a:br>
            <a:r>
              <a:rPr lang="zh-CN" altLang="en-US" dirty="0">
                <a:latin typeface="微软雅黑" panose="020B0503020204020204" pitchFamily="34" charset="-122"/>
                <a:ea typeface="Arial" panose="020B0604020202020204" pitchFamily="34" charset="0"/>
                <a:cs typeface="Arial" panose="020B0604020202020204" pitchFamily="34" charset="0"/>
              </a:rPr>
              <a:t>一、</a:t>
            </a:r>
            <a:r>
              <a:rPr lang="en-US" sz="4800" kern="1" spc="0" dirty="0" err="1">
                <a:solidFill>
                  <a:srgbClr val="262626"/>
                </a:solidFill>
                <a:latin typeface="微软雅黑" panose="020B0503020204020204" pitchFamily="34" charset="-122"/>
                <a:cs typeface="微软雅黑" panose="020B0503020204020204" pitchFamily="34" charset="-122"/>
              </a:rPr>
              <a:t>企业介绍</a:t>
            </a:r>
            <a:r>
              <a:rPr lang="en-US" sz="3200" dirty="0">
                <a:latin typeface="微软雅黑" panose="020B0503020204020204" pitchFamily="34" charset="-122"/>
                <a:ea typeface="Arial" panose="020B0604020202020204" pitchFamily="34" charset="0"/>
                <a:cs typeface="Arial" panose="020B0604020202020204" pitchFamily="34" charset="0"/>
              </a:rPr>
              <a:t> </a:t>
            </a:r>
            <a:br>
              <a:rPr lang="en-US" sz="3200" dirty="0">
                <a:latin typeface="微软雅黑" panose="020B0503020204020204" pitchFamily="34" charset="-122"/>
                <a:ea typeface="Arial" panose="020B0604020202020204" pitchFamily="34" charset="0"/>
                <a:cs typeface="Arial" panose="020B0604020202020204" pitchFamily="34" charset="0"/>
              </a:rPr>
            </a:br>
            <a:r>
              <a:rPr lang="en-US" sz="3200" b="0" kern="1" spc="62" dirty="0">
                <a:solidFill>
                  <a:schemeClr val="tx1"/>
                </a:solidFill>
                <a:latin typeface="微软雅黑" panose="020B0503020204020204" pitchFamily="34" charset="-122"/>
                <a:ea typeface="Arial" panose="020B0604020202020204" pitchFamily="34" charset="0"/>
                <a:cs typeface="Arial" panose="020B0604020202020204" pitchFamily="34" charset="0"/>
              </a:rPr>
              <a:t>Companies to introduce </a:t>
            </a:r>
            <a:br>
              <a:rPr lang="en-US" sz="3200" dirty="0">
                <a:latin typeface="微软雅黑" panose="020B0503020204020204" pitchFamily="34" charset="-122"/>
                <a:ea typeface="Arial" panose="020B0604020202020204" pitchFamily="34" charset="0"/>
                <a:cs typeface="Arial" panose="020B0604020202020204" pitchFamily="34" charset="0"/>
              </a:rPr>
            </a:br>
            <a:br>
              <a:rPr lang="en-US" sz="3200" kern="1" spc="62" dirty="0">
                <a:solidFill>
                  <a:srgbClr val="262626"/>
                </a:solidFill>
                <a:latin typeface="微软雅黑" panose="020B0503020204020204" pitchFamily="34" charset="-122"/>
                <a:ea typeface="Arial" panose="020B0604020202020204" pitchFamily="34" charset="0"/>
                <a:cs typeface="Arial" panose="020B0604020202020204" pitchFamily="34" charset="0"/>
              </a:rPr>
            </a:br>
            <a:endParaRPr lang="en-US" sz="5400" kern="1" spc="62" dirty="0">
              <a:solidFill>
                <a:srgbClr val="262626"/>
              </a:solidFill>
              <a:latin typeface="微软雅黑" panose="020B0503020204020204" pitchFamily="34" charset="-122"/>
              <a:ea typeface="Arial" panose="020B0604020202020204" pitchFamily="34" charset="0"/>
              <a:cs typeface="Arial" panose="020B0604020202020204" pitchFamily="34" charset="0"/>
            </a:endParaRPr>
          </a:p>
        </p:txBody>
      </p:sp>
      <p:pic>
        <p:nvPicPr>
          <p:cNvPr id="10" name="图片 2" descr="厨房LOGO_1"/>
          <p:cNvPicPr>
            <a:picLocks noChangeAspect="1"/>
          </p:cNvPicPr>
          <p:nvPr/>
        </p:nvPicPr>
        <p:blipFill>
          <a:blip r:embed="rId2">
            <a:clrChange>
              <a:clrFrom>
                <a:srgbClr val="FFFFFF"/>
              </a:clrFrom>
              <a:clrTo>
                <a:srgbClr val="FFFFFF">
                  <a:alpha val="0"/>
                </a:srgbClr>
              </a:clrTo>
            </a:clrChange>
          </a:blip>
          <a:srcRect/>
          <a:stretch>
            <a:fillRect/>
          </a:stretch>
        </p:blipFill>
        <p:spPr>
          <a:xfrm>
            <a:off x="0" y="0"/>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C:\Users\11023\Desktop\图片1.png图片1"/>
          <p:cNvPicPr>
            <a:picLocks noGrp="1" noChangeAspect="1"/>
          </p:cNvPicPr>
          <p:nvPr>
            <p:ph type="pic" sz="quarter" idx="4294967295"/>
            <p:custDataLst>
              <p:tags r:id="rId1"/>
            </p:custDataLst>
          </p:nvPr>
        </p:nvPicPr>
        <p:blipFill>
          <a:blip r:embed="rId2"/>
          <a:srcRect/>
          <a:stretch>
            <a:fillRect/>
          </a:stretch>
        </p:blipFill>
        <p:spPr>
          <a:xfrm>
            <a:off x="3318510" y="0"/>
            <a:ext cx="8873490" cy="6858000"/>
          </a:xfrm>
        </p:spPr>
      </p:pic>
      <p:grpSp>
        <p:nvGrpSpPr>
          <p:cNvPr id="3" name="组合 26"/>
          <p:cNvGrpSpPr/>
          <p:nvPr/>
        </p:nvGrpSpPr>
        <p:grpSpPr>
          <a:xfrm>
            <a:off x="2959467" y="-562010"/>
            <a:ext cx="4744720" cy="6375400"/>
            <a:chOff x="3268" y="-802"/>
            <a:chExt cx="7472" cy="10040"/>
          </a:xfrm>
        </p:grpSpPr>
        <p:sp>
          <p:nvSpPr>
            <p:cNvPr id="22" name="直角三角形 21"/>
            <p:cNvSpPr/>
            <p:nvPr/>
          </p:nvSpPr>
          <p:spPr>
            <a:xfrm>
              <a:off x="3768" y="0"/>
              <a:ext cx="6524" cy="268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直角三角形 23"/>
            <p:cNvSpPr/>
            <p:nvPr/>
          </p:nvSpPr>
          <p:spPr>
            <a:xfrm rot="5400000">
              <a:off x="3809" y="2646"/>
              <a:ext cx="6551" cy="663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17460000">
              <a:off x="4576" y="-2110"/>
              <a:ext cx="1615" cy="423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rot="1200000">
              <a:off x="7246" y="549"/>
              <a:ext cx="3494" cy="160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11"/>
          <p:cNvGrpSpPr/>
          <p:nvPr>
            <p:custDataLst>
              <p:tags r:id="rId3"/>
            </p:custDataLst>
          </p:nvPr>
        </p:nvGrpSpPr>
        <p:grpSpPr>
          <a:xfrm>
            <a:off x="2267311" y="-10795"/>
            <a:ext cx="6265042" cy="6858000"/>
            <a:chOff x="1396091" y="0"/>
            <a:chExt cx="6265042" cy="6858000"/>
          </a:xfrm>
        </p:grpSpPr>
        <p:sp>
          <p:nvSpPr>
            <p:cNvPr id="13" name="平行四边形 12"/>
            <p:cNvSpPr/>
            <p:nvPr>
              <p:custDataLst>
                <p:tags r:id="rId4"/>
              </p:custDataLst>
            </p:nvPr>
          </p:nvSpPr>
          <p:spPr>
            <a:xfrm>
              <a:off x="1396091" y="1706880"/>
              <a:ext cx="6265042" cy="5151120"/>
            </a:xfrm>
            <a:prstGeom prst="parallelogram">
              <a:avLst>
                <a:gd name="adj" fmla="val 1004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p:cNvSpPr/>
            <p:nvPr>
              <p:custDataLst>
                <p:tags r:id="rId5"/>
              </p:custDataLst>
            </p:nvPr>
          </p:nvSpPr>
          <p:spPr>
            <a:xfrm flipH="1">
              <a:off x="4855933" y="0"/>
              <a:ext cx="2805200" cy="1706880"/>
            </a:xfrm>
            <a:custGeom>
              <a:avLst/>
              <a:gdLst>
                <a:gd name="connsiteX0" fmla="*/ 2805200 w 2805200"/>
                <a:gd name="connsiteY0" fmla="*/ 0 h 1706880"/>
                <a:gd name="connsiteX1" fmla="*/ 1714613 w 2805200"/>
                <a:gd name="connsiteY1" fmla="*/ 0 h 1706880"/>
                <a:gd name="connsiteX2" fmla="*/ 0 w 2805200"/>
                <a:gd name="connsiteY2" fmla="*/ 1706880 h 1706880"/>
                <a:gd name="connsiteX3" fmla="*/ 1090587 w 2805200"/>
                <a:gd name="connsiteY3" fmla="*/ 1706880 h 1706880"/>
              </a:gdLst>
              <a:ahLst/>
              <a:cxnLst>
                <a:cxn ang="0">
                  <a:pos x="connsiteX0" y="connsiteY0"/>
                </a:cxn>
                <a:cxn ang="0">
                  <a:pos x="connsiteX1" y="connsiteY1"/>
                </a:cxn>
                <a:cxn ang="0">
                  <a:pos x="connsiteX2" y="connsiteY2"/>
                </a:cxn>
                <a:cxn ang="0">
                  <a:pos x="connsiteX3" y="connsiteY3"/>
                </a:cxn>
              </a:cxnLst>
              <a:rect l="l" t="t" r="r" b="b"/>
              <a:pathLst>
                <a:path w="2805200" h="1706880">
                  <a:moveTo>
                    <a:pt x="2805200" y="0"/>
                  </a:moveTo>
                  <a:lnTo>
                    <a:pt x="1714613" y="0"/>
                  </a:lnTo>
                  <a:lnTo>
                    <a:pt x="0" y="1706880"/>
                  </a:lnTo>
                  <a:lnTo>
                    <a:pt x="1090587" y="170688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平行四边形 4"/>
          <p:cNvSpPr/>
          <p:nvPr>
            <p:custDataLst>
              <p:tags r:id="rId6"/>
            </p:custDataLst>
          </p:nvPr>
        </p:nvSpPr>
        <p:spPr>
          <a:xfrm rot="5400000">
            <a:off x="4484769" y="264160"/>
            <a:ext cx="2032909" cy="1483504"/>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6" name="平行四边形 5"/>
          <p:cNvSpPr/>
          <p:nvPr>
            <p:custDataLst>
              <p:tags r:id="rId7"/>
            </p:custDataLst>
          </p:nvPr>
        </p:nvSpPr>
        <p:spPr>
          <a:xfrm rot="5400000">
            <a:off x="5213871" y="274811"/>
            <a:ext cx="2032909" cy="1483504"/>
          </a:xfrm>
          <a:prstGeom prst="parallelogram">
            <a:avLst>
              <a:gd name="adj" fmla="val 100453"/>
            </a:avLst>
          </a:prstGeom>
          <a:solidFill>
            <a:schemeClr val="accent6">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29" name="文本框 28"/>
          <p:cNvSpPr txBox="1"/>
          <p:nvPr/>
        </p:nvSpPr>
        <p:spPr>
          <a:xfrm>
            <a:off x="199722" y="1325088"/>
            <a:ext cx="5563515" cy="2672655"/>
          </a:xfrm>
          <a:prstGeom prst="rect">
            <a:avLst/>
          </a:prstGeom>
          <a:noFill/>
        </p:spPr>
        <p:txBody>
          <a:bodyPr wrap="square" rtlCol="0">
            <a:spAutoFit/>
          </a:bodyPr>
          <a:lstStyle/>
          <a:p>
            <a:r>
              <a:rPr lang="zh-CN" altLang="en-US" sz="2400" b="1" dirty="0">
                <a:solidFill>
                  <a:schemeClr val="tx1">
                    <a:lumMod val="65000"/>
                    <a:lumOff val="35000"/>
                  </a:schemeClr>
                </a:solidFill>
                <a:latin typeface="黑体" panose="02010609060101010101" pitchFamily="49" charset="-122"/>
                <a:ea typeface="黑体" panose="02010609060101010101" pitchFamily="49" charset="-122"/>
                <a:sym typeface="+mn-ea"/>
              </a:rPr>
              <a:t>广东格蒂智能环保科技有限公司</a:t>
            </a:r>
            <a:endParaRPr lang="en-US" altLang="zh-CN" sz="2400" b="1" dirty="0">
              <a:solidFill>
                <a:schemeClr val="tx1">
                  <a:lumMod val="65000"/>
                  <a:lumOff val="35000"/>
                </a:schemeClr>
              </a:solidFill>
              <a:latin typeface="黑体" panose="02010609060101010101" pitchFamily="49" charset="-122"/>
              <a:ea typeface="黑体" panose="02010609060101010101" pitchFamily="49" charset="-122"/>
              <a:sym typeface="+mn-ea"/>
            </a:endParaRPr>
          </a:p>
          <a:p>
            <a:r>
              <a:rPr lang="en-US" sz="1050" dirty="0">
                <a:latin typeface="Cambria" panose="02040503050406030204" pitchFamily="18" charset="0"/>
                <a:ea typeface="Cambria" panose="02040503050406030204" pitchFamily="18" charset="0"/>
              </a:rPr>
              <a:t>Guangdong Ge</a:t>
            </a:r>
            <a:r>
              <a:rPr lang="en-US" altLang="zh-CN" sz="1050" dirty="0">
                <a:latin typeface="Cambria" panose="02040503050406030204" pitchFamily="18" charset="0"/>
                <a:ea typeface="Cambria" panose="02040503050406030204" pitchFamily="18" charset="0"/>
              </a:rPr>
              <a:t>tty</a:t>
            </a:r>
            <a:r>
              <a:rPr lang="en-US" sz="1050" dirty="0">
                <a:latin typeface="Cambria" panose="02040503050406030204" pitchFamily="18" charset="0"/>
                <a:ea typeface="Cambria" panose="02040503050406030204" pitchFamily="18" charset="0"/>
              </a:rPr>
              <a:t> Intelligence Environmental Protection Technology Co., Ltd</a:t>
            </a:r>
            <a:endParaRPr lang="en-US" sz="1050" dirty="0">
              <a:latin typeface="Cambria" panose="02040503050406030204" pitchFamily="18" charset="0"/>
              <a:ea typeface="Cambria" panose="02040503050406030204" pitchFamily="18" charset="0"/>
            </a:endParaRPr>
          </a:p>
          <a:p>
            <a:pPr>
              <a:lnSpc>
                <a:spcPct val="200000"/>
              </a:lnSpc>
            </a:pPr>
            <a:endParaRPr lang="en-US" altLang="zh-CN" sz="800" b="1" dirty="0">
              <a:solidFill>
                <a:schemeClr val="tx1">
                  <a:lumMod val="65000"/>
                  <a:lumOff val="35000"/>
                </a:schemeClr>
              </a:solidFill>
              <a:latin typeface="Cambria" panose="02040503050406030204" pitchFamily="18" charset="0"/>
              <a:ea typeface="Cambria" panose="02040503050406030204" pitchFamily="18" charset="0"/>
              <a:sym typeface="+mn-ea"/>
            </a:endParaRPr>
          </a:p>
          <a:p>
            <a:pPr algn="just">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广东格蒂智能环保科技有限公司主要定位智能环保行业，是环保行业内为数不多集环保科研、生产、开发、销售为一体的综合型企业，自成立以来专注于小家电产品的研发生产，在倡导健康环保的大前提下，致力于打造能够直接解决用户诉求的产品，为用户带来高效、健康的生活方式。</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grpSp>
        <p:nvGrpSpPr>
          <p:cNvPr id="9" name="组合 31"/>
          <p:cNvGrpSpPr/>
          <p:nvPr/>
        </p:nvGrpSpPr>
        <p:grpSpPr>
          <a:xfrm>
            <a:off x="1536700" y="-10795"/>
            <a:ext cx="10671810" cy="6868795"/>
            <a:chOff x="2420" y="-17"/>
            <a:chExt cx="16806" cy="10817"/>
          </a:xfrm>
        </p:grpSpPr>
        <p:sp>
          <p:nvSpPr>
            <p:cNvPr id="55" name="TextBox 5"/>
            <p:cNvSpPr txBox="1"/>
            <p:nvPr>
              <p:custDataLst>
                <p:tags r:id="rId8"/>
              </p:custDataLst>
            </p:nvPr>
          </p:nvSpPr>
          <p:spPr>
            <a:xfrm>
              <a:off x="3901" y="-17"/>
              <a:ext cx="2531" cy="823"/>
            </a:xfrm>
            <a:prstGeom prst="rect">
              <a:avLst/>
            </a:prstGeom>
            <a:noFill/>
          </p:spPr>
          <p:txBody>
            <a:bodyPr wrap="square" tIns="46800" bIns="46800" rtlCol="0">
              <a:normAutofit fontScale="90000" lnSpcReduction="10000"/>
            </a:bodyPr>
            <a:lstStyle/>
            <a:p>
              <a:pPr algn="l">
                <a:lnSpc>
                  <a:spcPct val="120000"/>
                </a:lnSpc>
              </a:pPr>
              <a:r>
                <a:rPr lang="zh-CN" altLang="en-US" sz="2800" spc="300" dirty="0">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sym typeface="Arial" panose="020B0604020202020204" pitchFamily="34" charset="0"/>
                </a:rPr>
                <a:t>企业简介</a:t>
              </a:r>
              <a:endParaRPr lang="zh-CN" altLang="en-US" sz="2800" spc="300" dirty="0">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sym typeface="Arial" panose="020B0604020202020204" pitchFamily="34" charset="0"/>
              </a:endParaRPr>
            </a:p>
          </p:txBody>
        </p:sp>
        <p:grpSp>
          <p:nvGrpSpPr>
            <p:cNvPr id="10" name="组合 32"/>
            <p:cNvGrpSpPr/>
            <p:nvPr>
              <p:custDataLst>
                <p:tags r:id="rId9"/>
              </p:custDataLst>
            </p:nvPr>
          </p:nvGrpSpPr>
          <p:grpSpPr>
            <a:xfrm>
              <a:off x="2420" y="20"/>
              <a:ext cx="16806" cy="10780"/>
              <a:chOff x="1525776" y="12700"/>
              <a:chExt cx="10671939" cy="6845300"/>
            </a:xfrm>
          </p:grpSpPr>
          <p:grpSp>
            <p:nvGrpSpPr>
              <p:cNvPr id="11" name="组合 33"/>
              <p:cNvGrpSpPr/>
              <p:nvPr/>
            </p:nvGrpSpPr>
            <p:grpSpPr>
              <a:xfrm>
                <a:off x="8521700" y="6478270"/>
                <a:ext cx="3676015" cy="379730"/>
                <a:chOff x="8521700" y="6478270"/>
                <a:chExt cx="3676015" cy="379730"/>
              </a:xfrm>
            </p:grpSpPr>
            <p:sp>
              <p:nvSpPr>
                <p:cNvPr id="35" name="任意多边形: 形状 27"/>
                <p:cNvSpPr/>
                <p:nvPr>
                  <p:custDataLst>
                    <p:tags r:id="rId10"/>
                  </p:custDataLst>
                </p:nvPr>
              </p:nvSpPr>
              <p:spPr>
                <a:xfrm>
                  <a:off x="9429115" y="6478270"/>
                  <a:ext cx="2768600" cy="194310"/>
                </a:xfrm>
                <a:custGeom>
                  <a:avLst/>
                  <a:gdLst>
                    <a:gd name="connsiteX0" fmla="*/ 2768600 w 2768600"/>
                    <a:gd name="connsiteY0" fmla="*/ 0 h 317500"/>
                    <a:gd name="connsiteX1" fmla="*/ 324006 w 2768600"/>
                    <a:gd name="connsiteY1" fmla="*/ 0 h 317500"/>
                    <a:gd name="connsiteX2" fmla="*/ 0 w 2768600"/>
                    <a:gd name="connsiteY2" fmla="*/ 317500 h 317500"/>
                    <a:gd name="connsiteX3" fmla="*/ 2768600 w 27686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2768600" h="317500">
                      <a:moveTo>
                        <a:pt x="2768600" y="0"/>
                      </a:moveTo>
                      <a:lnTo>
                        <a:pt x="324006" y="0"/>
                      </a:lnTo>
                      <a:lnTo>
                        <a:pt x="0" y="317500"/>
                      </a:lnTo>
                      <a:lnTo>
                        <a:pt x="2768600" y="317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endParaRPr>
                </a:p>
              </p:txBody>
            </p:sp>
            <p:sp>
              <p:nvSpPr>
                <p:cNvPr id="36" name="任意多边形: 形状 28"/>
                <p:cNvSpPr/>
                <p:nvPr>
                  <p:custDataLst>
                    <p:tags r:id="rId11"/>
                  </p:custDataLst>
                </p:nvPr>
              </p:nvSpPr>
              <p:spPr>
                <a:xfrm>
                  <a:off x="8521700" y="6672580"/>
                  <a:ext cx="3670300" cy="185420"/>
                </a:xfrm>
                <a:custGeom>
                  <a:avLst/>
                  <a:gdLst>
                    <a:gd name="connsiteX0" fmla="*/ 3670300 w 3670300"/>
                    <a:gd name="connsiteY0" fmla="*/ 0 h 317500"/>
                    <a:gd name="connsiteX1" fmla="*/ 324006 w 3670300"/>
                    <a:gd name="connsiteY1" fmla="*/ 0 h 317500"/>
                    <a:gd name="connsiteX2" fmla="*/ 0 w 3670300"/>
                    <a:gd name="connsiteY2" fmla="*/ 317500 h 317500"/>
                    <a:gd name="connsiteX3" fmla="*/ 3670300 w 3670300"/>
                    <a:gd name="connsiteY3" fmla="*/ 317500 h 317500"/>
                  </a:gdLst>
                  <a:ahLst/>
                  <a:cxnLst>
                    <a:cxn ang="0">
                      <a:pos x="connsiteX0" y="connsiteY0"/>
                    </a:cxn>
                    <a:cxn ang="0">
                      <a:pos x="connsiteX1" y="connsiteY1"/>
                    </a:cxn>
                    <a:cxn ang="0">
                      <a:pos x="connsiteX2" y="connsiteY2"/>
                    </a:cxn>
                    <a:cxn ang="0">
                      <a:pos x="connsiteX3" y="connsiteY3"/>
                    </a:cxn>
                  </a:cxnLst>
                  <a:rect l="l" t="t" r="r" b="b"/>
                  <a:pathLst>
                    <a:path w="3670300" h="317500">
                      <a:moveTo>
                        <a:pt x="3670300" y="0"/>
                      </a:moveTo>
                      <a:lnTo>
                        <a:pt x="324006" y="0"/>
                      </a:lnTo>
                      <a:lnTo>
                        <a:pt x="0" y="317500"/>
                      </a:lnTo>
                      <a:lnTo>
                        <a:pt x="3670300" y="3175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endParaRPr>
                </a:p>
              </p:txBody>
            </p:sp>
          </p:grpSp>
          <p:grpSp>
            <p:nvGrpSpPr>
              <p:cNvPr id="12" name="组合 36"/>
              <p:cNvGrpSpPr/>
              <p:nvPr/>
            </p:nvGrpSpPr>
            <p:grpSpPr>
              <a:xfrm>
                <a:off x="1525776" y="12700"/>
                <a:ext cx="940446" cy="426085"/>
                <a:chOff x="1525776" y="12700"/>
                <a:chExt cx="940446" cy="426085"/>
              </a:xfrm>
            </p:grpSpPr>
            <p:sp>
              <p:nvSpPr>
                <p:cNvPr id="38" name="平行四边形 37"/>
                <p:cNvSpPr/>
                <p:nvPr>
                  <p:custDataLst>
                    <p:tags r:id="rId12"/>
                  </p:custDataLst>
                </p:nvPr>
              </p:nvSpPr>
              <p:spPr>
                <a:xfrm>
                  <a:off x="1525776" y="12700"/>
                  <a:ext cx="589915" cy="416560"/>
                </a:xfrm>
                <a:prstGeom prst="parallelogram">
                  <a:avLst>
                    <a:gd name="adj" fmla="val 100453"/>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latin typeface="Arial" panose="020B0604020202020204" pitchFamily="34" charset="0"/>
                    <a:ea typeface="微软雅黑" panose="020B0503020204020204" pitchFamily="34" charset="-122"/>
                  </a:endParaRPr>
                </a:p>
              </p:txBody>
            </p:sp>
            <p:sp>
              <p:nvSpPr>
                <p:cNvPr id="39" name="平行四边形 38"/>
                <p:cNvSpPr/>
                <p:nvPr>
                  <p:custDataLst>
                    <p:tags r:id="rId13"/>
                  </p:custDataLst>
                </p:nvPr>
              </p:nvSpPr>
              <p:spPr>
                <a:xfrm>
                  <a:off x="1853440" y="12700"/>
                  <a:ext cx="612782" cy="426085"/>
                </a:xfrm>
                <a:prstGeom prst="parallelogram">
                  <a:avLst>
                    <a:gd name="adj" fmla="val 1004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endParaRPr>
                </a:p>
              </p:txBody>
            </p:sp>
          </p:grpSp>
        </p:grpSp>
      </p:grpSp>
      <p:pic>
        <p:nvPicPr>
          <p:cNvPr id="8" name="图片 7" descr="厨房LOGO_1"/>
          <p:cNvPicPr>
            <a:picLocks noChangeAspect="1"/>
          </p:cNvPicPr>
          <p:nvPr/>
        </p:nvPicPr>
        <p:blipFill>
          <a:blip r:embed="rId14">
            <a:clrChange>
              <a:clrFrom>
                <a:srgbClr val="FFFFFF">
                  <a:alpha val="100000"/>
                </a:srgbClr>
              </a:clrFrom>
              <a:clrTo>
                <a:srgbClr val="FFFFFF">
                  <a:alpha val="100000"/>
                  <a:alpha val="0"/>
                </a:srgbClr>
              </a:clrTo>
            </a:clrChange>
          </a:blip>
          <a:srcRect/>
          <a:stretch>
            <a:fillRect/>
          </a:stretch>
        </p:blipFill>
        <p:spPr>
          <a:xfrm>
            <a:off x="3175" y="15875"/>
            <a:ext cx="1673860" cy="473710"/>
          </a:xfrm>
          <a:prstGeom prst="rect">
            <a:avLst/>
          </a:prstGeom>
        </p:spPr>
      </p:pic>
      <p:graphicFrame>
        <p:nvGraphicFramePr>
          <p:cNvPr id="41" name="图示 40"/>
          <p:cNvGraphicFramePr/>
          <p:nvPr/>
        </p:nvGraphicFramePr>
        <p:xfrm>
          <a:off x="-398323" y="4269995"/>
          <a:ext cx="4315982" cy="1929468"/>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custDataLst>
      <p:tags r:id="rId20"/>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7"/>
          <p:cNvPicPr>
            <a:picLocks noChangeAspect="1"/>
          </p:cNvPicPr>
          <p:nvPr/>
        </p:nvPicPr>
        <p:blipFill>
          <a:blip r:embed="rId1"/>
          <a:stretch>
            <a:fillRect/>
          </a:stretch>
        </p:blipFill>
        <p:spPr>
          <a:xfrm>
            <a:off x="0" y="0"/>
            <a:ext cx="12192000" cy="3619500"/>
          </a:xfrm>
          <a:prstGeom prst="rect">
            <a:avLst/>
          </a:prstGeom>
          <a:noFill/>
          <a:ln w="9525" cap="flat" cmpd="sng" algn="ctr">
            <a:noFill/>
            <a:prstDash val="solid"/>
            <a:miter lim="800000"/>
            <a:headEnd type="none" w="med" len="med"/>
            <a:tailEnd type="none" w="med" len="med"/>
          </a:ln>
          <a:effectLst/>
        </p:spPr>
      </p:pic>
      <p:sp>
        <p:nvSpPr>
          <p:cNvPr id="3" name="平行四边形 7"/>
          <p:cNvSpPr/>
          <p:nvPr/>
        </p:nvSpPr>
        <p:spPr>
          <a:xfrm>
            <a:off x="2047875" y="868680"/>
            <a:ext cx="2032635" cy="1483360"/>
          </a:xfrm>
          <a:prstGeom prst="parallelogram">
            <a:avLst>
              <a:gd name="adj" fmla="val 73305"/>
            </a:avLst>
          </a:prstGeom>
          <a:solidFill>
            <a:schemeClr val="accent1">
              <a:alpha val="84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4" name="平行四边形 8"/>
          <p:cNvSpPr/>
          <p:nvPr/>
        </p:nvSpPr>
        <p:spPr>
          <a:xfrm>
            <a:off x="2412365" y="741680"/>
            <a:ext cx="2033270" cy="1483360"/>
          </a:xfrm>
          <a:prstGeom prst="parallelogram">
            <a:avLst>
              <a:gd name="adj" fmla="val 73305"/>
            </a:avLst>
          </a:prstGeom>
          <a:solidFill>
            <a:schemeClr val="accent1">
              <a:alpha val="62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5" name="任意多边形: 形状 9"/>
          <p:cNvSpPr/>
          <p:nvPr/>
        </p:nvSpPr>
        <p:spPr>
          <a:xfrm flipV="1">
            <a:off x="6844030" y="3156585"/>
            <a:ext cx="5347970" cy="462915"/>
          </a:xfrm>
          <a:custGeom>
            <a:avLst/>
            <a:gdLst/>
            <a:ahLst/>
            <a:cxnLst/>
            <a:rect l="0" t="0" r="5347970" b="462915"/>
            <a:pathLst>
              <a:path w="5347970" h="462915">
                <a:moveTo>
                  <a:pt x="5347970" y="0"/>
                </a:moveTo>
                <a:lnTo>
                  <a:pt x="472107" y="0"/>
                </a:lnTo>
                <a:lnTo>
                  <a:pt x="0" y="462915"/>
                </a:lnTo>
                <a:lnTo>
                  <a:pt x="5347970" y="462915"/>
                </a:lnTo>
                <a:lnTo>
                  <a:pt x="5347970" y="0"/>
                </a:lnTo>
                <a:close/>
              </a:path>
            </a:pathLst>
          </a:custGeom>
          <a:solidFill>
            <a:srgbClr val="3E516C"/>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6" name="任意多边形: 形状 10"/>
          <p:cNvSpPr/>
          <p:nvPr/>
        </p:nvSpPr>
        <p:spPr>
          <a:xfrm flipV="1">
            <a:off x="8281035" y="2694305"/>
            <a:ext cx="3910965" cy="462280"/>
          </a:xfrm>
          <a:custGeom>
            <a:avLst/>
            <a:gdLst/>
            <a:ahLst/>
            <a:cxnLst/>
            <a:rect l="0" t="0" r="3910965" b="462280"/>
            <a:pathLst>
              <a:path w="3910965" h="462280">
                <a:moveTo>
                  <a:pt x="0" y="462280"/>
                </a:moveTo>
                <a:lnTo>
                  <a:pt x="3910965" y="462280"/>
                </a:lnTo>
                <a:lnTo>
                  <a:pt x="3910965" y="0"/>
                </a:lnTo>
                <a:lnTo>
                  <a:pt x="472089" y="0"/>
                </a:lnTo>
                <a:lnTo>
                  <a:pt x="0" y="462280"/>
                </a:lnTo>
                <a:close/>
              </a:path>
            </a:pathLst>
          </a:custGeom>
          <a:solidFill>
            <a:schemeClr val="accent1"/>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8" name="标题 6"/>
          <p:cNvSpPr>
            <a:spLocks noGrp="1" noChangeArrowheads="1"/>
          </p:cNvSpPr>
          <p:nvPr>
            <p:ph type="title" idx="4294967295"/>
          </p:nvPr>
        </p:nvSpPr>
        <p:spPr>
          <a:xfrm>
            <a:off x="1333849" y="4183180"/>
            <a:ext cx="9177556" cy="1630389"/>
          </a:xfrm>
          <a:prstGeom prst="rect">
            <a:avLst/>
          </a:prstGeom>
          <a:noFill/>
          <a:ln w="12700" cap="flat" cmpd="sng" algn="ctr">
            <a:noFill/>
            <a:prstDash val="solid"/>
            <a:miter lim="800000"/>
            <a:headEnd type="none" w="med" len="med"/>
            <a:tailEnd type="none" w="med" len="med"/>
          </a:ln>
          <a:effectLst/>
        </p:spPr>
        <p:txBody>
          <a:bodyPr vert="horz" wrap="square" lIns="90170" tIns="46990" rIns="90170" bIns="46990" numCol="1" anchor="t"/>
          <a:lstStyle/>
          <a:p>
            <a:pPr algn="ctr">
              <a:lnSpc>
                <a:spcPts val="4000"/>
              </a:lnSpc>
              <a:defRPr lang="en-US" sz="5400" u="none" strike="noStrike" kern="1" spc="62" baseline="0">
                <a:solidFill>
                  <a:srgbClr val="262626"/>
                </a:solidFill>
                <a:latin typeface="Arial" panose="020B0604020202020204" pitchFamily="34" charset="0"/>
                <a:ea typeface="Arial" panose="020B0604020202020204" pitchFamily="34" charset="0"/>
                <a:cs typeface="Arial" panose="020B0604020202020204" pitchFamily="34" charset="0"/>
              </a:defRPr>
            </a:pPr>
            <a:r>
              <a:rPr lang="zh-CN" altLang="en-US" sz="4800" kern="1" spc="0" dirty="0">
                <a:solidFill>
                  <a:srgbClr val="262626"/>
                </a:solidFill>
                <a:latin typeface="微软雅黑" panose="020B0503020204020204" pitchFamily="34" charset="-122"/>
                <a:ea typeface="Arial" panose="020B0604020202020204" pitchFamily="34" charset="0"/>
                <a:cs typeface="微软雅黑" panose="020B0503020204020204" pitchFamily="34" charset="-122"/>
              </a:rPr>
              <a:t>二、</a:t>
            </a:r>
            <a:r>
              <a:rPr lang="en-US" sz="4800" kern="1" spc="0" dirty="0" err="1">
                <a:solidFill>
                  <a:srgbClr val="262626"/>
                </a:solidFill>
                <a:latin typeface="微软雅黑" panose="020B0503020204020204" pitchFamily="34" charset="-122"/>
                <a:ea typeface="Arial" panose="020B0604020202020204" pitchFamily="34" charset="0"/>
                <a:cs typeface="微软雅黑" panose="020B0503020204020204" pitchFamily="34" charset="-122"/>
              </a:rPr>
              <a:t>市场分析</a:t>
            </a:r>
            <a:br>
              <a:rPr lang="en-US" sz="4800" kern="1" spc="0" dirty="0">
                <a:solidFill>
                  <a:srgbClr val="262626"/>
                </a:solidFill>
                <a:latin typeface="微软雅黑" panose="020B0503020204020204" pitchFamily="34" charset="-122"/>
                <a:ea typeface="Arial" panose="020B0604020202020204" pitchFamily="34" charset="0"/>
                <a:cs typeface="微软雅黑" panose="020B0503020204020204" pitchFamily="34" charset="-122"/>
              </a:rPr>
            </a:br>
            <a:r>
              <a:rPr lang="en-US" sz="3200" b="0" kern="1" spc="62" dirty="0">
                <a:solidFill>
                  <a:schemeClr val="tx1"/>
                </a:solidFill>
                <a:latin typeface="微软雅黑" panose="020B0503020204020204" pitchFamily="34" charset="-122"/>
                <a:ea typeface="Arial" panose="020B0604020202020204" pitchFamily="34" charset="0"/>
                <a:cs typeface="Arial" panose="020B0604020202020204" pitchFamily="34" charset="0"/>
              </a:rPr>
              <a:t>Market analysis</a:t>
            </a:r>
            <a:endParaRPr lang="en-US" sz="3200" b="0" kern="1" spc="62" dirty="0">
              <a:solidFill>
                <a:schemeClr val="tx1"/>
              </a:solidFill>
              <a:latin typeface="微软雅黑" panose="020B0503020204020204" pitchFamily="34" charset="-122"/>
              <a:ea typeface="Arial" panose="020B0604020202020204" pitchFamily="34" charset="0"/>
              <a:cs typeface="Arial" panose="020B0604020202020204" pitchFamily="34" charset="0"/>
            </a:endParaRPr>
          </a:p>
        </p:txBody>
      </p:sp>
      <p:pic>
        <p:nvPicPr>
          <p:cNvPr id="10" name="图片 4" descr="厨房LOGO_1"/>
          <p:cNvPicPr>
            <a:picLocks noChangeAspect="1"/>
          </p:cNvPicPr>
          <p:nvPr/>
        </p:nvPicPr>
        <p:blipFill>
          <a:blip r:embed="rId2">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p:nvPr/>
        </p:nvSpPr>
        <p:spPr>
          <a:xfrm>
            <a:off x="829945" y="615315"/>
            <a:ext cx="5095875" cy="3683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kern="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rPr>
              <a:t>中央及地区持支持态度，鼓励加装垃圾处理器</a:t>
            </a:r>
            <a:endParaRPr lang="en-US" b="1" kern="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1"/>
          <p:cNvGraphicFramePr>
            <a:graphicFrameLocks noGrp="1"/>
          </p:cNvGraphicFramePr>
          <p:nvPr/>
        </p:nvGraphicFramePr>
        <p:xfrm>
          <a:off x="829946" y="1044271"/>
          <a:ext cx="10235135" cy="5403038"/>
        </p:xfrm>
        <a:graphic>
          <a:graphicData uri="http://schemas.openxmlformats.org/drawingml/2006/table">
            <a:tbl>
              <a:tblPr>
                <a:tableStyleId>{8EC20E35-A176-4012-BC5E-935CFFF8708E}</a:tableStyleId>
              </a:tblPr>
              <a:tblGrid>
                <a:gridCol w="696765"/>
                <a:gridCol w="724661"/>
                <a:gridCol w="3387428"/>
                <a:gridCol w="5426281"/>
              </a:tblGrid>
              <a:tr h="360441">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tx1"/>
                          </a:solidFill>
                        </a:rPr>
                        <a:t>部门</a:t>
                      </a:r>
                      <a:endParaRPr lang="en-US" dirty="0">
                        <a:solidFill>
                          <a:schemeClr val="tx1"/>
                        </a:solidFill>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tx1"/>
                          </a:solidFill>
                        </a:rPr>
                        <a:t>年份</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tx1"/>
                          </a:solidFill>
                        </a:rPr>
                        <a:t>相关条例</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tx1"/>
                          </a:solidFill>
                        </a:rPr>
                        <a:t>条例相关内容</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785273">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北京</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2012</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a:t>《</a:t>
                      </a:r>
                      <a:r>
                        <a:rPr lang="en-US" sz="1600" dirty="0" err="1"/>
                        <a:t>北京市生活垃圾管理条例</a:t>
                      </a:r>
                      <a:r>
                        <a:rPr lang="en-US" sz="1600" dirty="0"/>
                        <a:t>》</a:t>
                      </a:r>
                      <a:endParaRPr lang="en-US" sz="1600"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err="1"/>
                        <a:t>提倡有条件的居住区、</a:t>
                      </a:r>
                      <a:r>
                        <a:rPr lang="en-US" sz="1600" dirty="0" err="1" smtClean="0"/>
                        <a:t>家庭安装符合标准的厨余垃圾处理装置</a:t>
                      </a:r>
                      <a:r>
                        <a:rPr lang="zh-CN" altLang="en-US" sz="1600" dirty="0" smtClean="0"/>
                        <a:t>。</a:t>
                      </a:r>
                      <a:endParaRPr lang="en-US" sz="1600"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34283">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上海</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2012</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a:t>《</a:t>
                      </a:r>
                      <a:r>
                        <a:rPr lang="en-US" sz="1600" dirty="0" err="1"/>
                        <a:t>上海市城市生活垃圾分类设施设备配置导则（试行</a:t>
                      </a:r>
                      <a:r>
                        <a:rPr lang="en-US" sz="1600" dirty="0"/>
                        <a:t>）》</a:t>
                      </a:r>
                      <a:endParaRPr lang="en-US" sz="1600"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a:t>在区域排污管道具备条件的地区，新建的全装修住宅内，应配置厨余果皮（湿垃圾）粉碎机；其他具备条件的住宅，同时鼓励安装厨余果皮（湿垃圾）</a:t>
                      </a:r>
                      <a:r>
                        <a:rPr lang="en-US" sz="1600" dirty="0" smtClean="0"/>
                        <a:t>粉碎机</a:t>
                      </a:r>
                      <a:r>
                        <a:rPr lang="zh-CN" altLang="en-US" sz="1600" dirty="0" smtClean="0"/>
                        <a:t>。</a:t>
                      </a:r>
                      <a:endParaRPr lang="en-US" sz="1600"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5273">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中央</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2013</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《国务院关于加快发展节能环保产业的意见》</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err="1"/>
                        <a:t>拉动环保产品及再生产品消费，推广家庭厨余垃圾处理器等产品，</a:t>
                      </a:r>
                      <a:r>
                        <a:rPr lang="en-US" sz="1600" dirty="0" err="1" smtClean="0"/>
                        <a:t>满足消费者需求</a:t>
                      </a:r>
                      <a:r>
                        <a:rPr lang="zh-CN" altLang="en-US" sz="1600" dirty="0" smtClean="0"/>
                        <a:t>。</a:t>
                      </a:r>
                      <a:endParaRPr lang="en-US" sz="1600"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34283">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厦门</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2014</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《厦门市绿色建筑行动实施方案》</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a:t>从 2014 年 1 月 1 </a:t>
                      </a:r>
                      <a:r>
                        <a:rPr lang="en-US" sz="1600" dirty="0" err="1"/>
                        <a:t>日起以招拍挂、</a:t>
                      </a:r>
                      <a:r>
                        <a:rPr lang="en-US" sz="1600" dirty="0" err="1" smtClean="0"/>
                        <a:t>协议出让等新方式获得建设用地的商品住宅项目全部推行一次装修到位</a:t>
                      </a:r>
                      <a:r>
                        <a:rPr lang="en-US" sz="1600" dirty="0" err="1"/>
                        <a:t>，</a:t>
                      </a:r>
                      <a:r>
                        <a:rPr lang="en-US" sz="1600" dirty="0" err="1" smtClean="0"/>
                        <a:t>并配备餐厨垃圾处理系统</a:t>
                      </a:r>
                      <a:r>
                        <a:rPr lang="zh-CN" altLang="en-US" sz="1600" dirty="0" smtClean="0"/>
                        <a:t>。</a:t>
                      </a:r>
                      <a:endParaRPr 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13918">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深圳</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t>2014</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a:t>《</a:t>
                      </a:r>
                      <a:r>
                        <a:rPr lang="en-US" sz="1600" dirty="0" err="1"/>
                        <a:t>深圳市新建住宅建筑推广使用家庭厨余垃圾处理技术的管理规定</a:t>
                      </a:r>
                      <a:r>
                        <a:rPr lang="en-US" sz="1600" dirty="0"/>
                        <a:t>》</a:t>
                      </a:r>
                      <a:endParaRPr lang="en-US" sz="1600"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a:lnSpc>
                          <a:spcPct val="15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dirty="0" err="1"/>
                        <a:t>新建住宅建筑应配备家庭厨余垃圾处理器，</a:t>
                      </a:r>
                      <a:r>
                        <a:rPr lang="en-US" sz="1600" dirty="0" err="1" smtClean="0"/>
                        <a:t>鼓励具备条件的既有住宅建筑使用家庭厨余垃圾处理器</a:t>
                      </a:r>
                      <a:r>
                        <a:rPr lang="zh-CN" altLang="en-US" sz="1600" dirty="0" smtClean="0"/>
                        <a:t>。</a:t>
                      </a:r>
                      <a:endParaRPr lang="en-US" sz="1600"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grpSp>
        <p:nvGrpSpPr>
          <p:cNvPr id="86" name="组合 2"/>
          <p:cNvGrpSpPr/>
          <p:nvPr/>
        </p:nvGrpSpPr>
        <p:grpSpPr>
          <a:xfrm>
            <a:off x="1536700" y="-10795"/>
            <a:ext cx="10671810" cy="6868795"/>
            <a:chOff x="1536700" y="-10795"/>
            <a:chExt cx="10671810" cy="6868795"/>
          </a:xfrm>
        </p:grpSpPr>
        <p:sp>
          <p:nvSpPr>
            <p:cNvPr id="94"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政策推动</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87" name="组合 5"/>
            <p:cNvGrpSpPr/>
            <p:nvPr/>
          </p:nvGrpSpPr>
          <p:grpSpPr>
            <a:xfrm>
              <a:off x="1536700" y="12700"/>
              <a:ext cx="10671810" cy="6845300"/>
              <a:chOff x="1536700" y="12700"/>
              <a:chExt cx="10671810" cy="6845300"/>
            </a:xfrm>
          </p:grpSpPr>
          <p:grpSp>
            <p:nvGrpSpPr>
              <p:cNvPr id="91" name="组合 6"/>
              <p:cNvGrpSpPr/>
              <p:nvPr/>
            </p:nvGrpSpPr>
            <p:grpSpPr>
              <a:xfrm>
                <a:off x="8532495" y="6478270"/>
                <a:ext cx="3676015" cy="379730"/>
                <a:chOff x="8532495" y="6478270"/>
                <a:chExt cx="3676015" cy="379730"/>
              </a:xfrm>
            </p:grpSpPr>
            <p:sp>
              <p:nvSpPr>
                <p:cNvPr id="93"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92"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88" name="组合 39"/>
              <p:cNvGrpSpPr/>
              <p:nvPr/>
            </p:nvGrpSpPr>
            <p:grpSpPr>
              <a:xfrm>
                <a:off x="1536700" y="12700"/>
                <a:ext cx="940435" cy="426085"/>
                <a:chOff x="1536700" y="12700"/>
                <a:chExt cx="940435" cy="426085"/>
              </a:xfrm>
            </p:grpSpPr>
            <p:sp>
              <p:nvSpPr>
                <p:cNvPr id="90"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89" name="平行四边形 8"/>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95" name="图片 9"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ransition spd="slow" advTm="2000">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自选图形1"/>
          <p:cNvSpPr/>
          <p:nvPr/>
        </p:nvSpPr>
        <p:spPr>
          <a:xfrm>
            <a:off x="8137321" y="2743200"/>
            <a:ext cx="2785145" cy="2323751"/>
          </a:xfrm>
          <a:prstGeom prst="roundRect">
            <a:avLst>
              <a:gd name="adj" fmla="val 2744"/>
            </a:avLst>
          </a:prstGeom>
          <a:solidFill>
            <a:srgbClr val="FFFFFF"/>
          </a:solidFill>
          <a:ln w="25400" cap="flat" cmpd="sng" algn="ctr">
            <a:solidFill>
              <a:srgbClr val="FFD651"/>
            </a:solidFill>
            <a:prstDash val="solid"/>
            <a:miter lim="800000"/>
            <a:headEnd type="none" w="med" len="med"/>
            <a:tailEnd type="none" w="med" len="med"/>
          </a:ln>
          <a:effectLst/>
        </p:spPr>
        <p:txBody>
          <a:bodyPr vert="horz" wrap="square" lIns="121920" tIns="304800" rIns="121920" bIns="304800" numCol="1" anchor="b"/>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sz="2135">
              <a:solidFill>
                <a:srgbClr val="FFCC00"/>
              </a:solidFill>
              <a:latin typeface="Source Sans Pro" charset="0"/>
              <a:ea typeface="等线" panose="02010600030101010101" charset="-122"/>
              <a:cs typeface="等线" panose="02010600030101010101" charset="-122"/>
            </a:endParaRPr>
          </a:p>
        </p:txBody>
      </p:sp>
      <p:sp>
        <p:nvSpPr>
          <p:cNvPr id="4" name="Rounded Rectangle 14"/>
          <p:cNvSpPr/>
          <p:nvPr/>
        </p:nvSpPr>
        <p:spPr>
          <a:xfrm>
            <a:off x="696287" y="2726422"/>
            <a:ext cx="2617364" cy="2340528"/>
          </a:xfrm>
          <a:prstGeom prst="roundRect">
            <a:avLst>
              <a:gd name="adj" fmla="val 2744"/>
            </a:avLst>
          </a:prstGeom>
          <a:solidFill>
            <a:srgbClr val="FFFFFF"/>
          </a:solidFill>
          <a:ln w="25400" cap="flat" cmpd="sng" algn="ctr">
            <a:solidFill>
              <a:srgbClr val="657489"/>
            </a:solidFill>
            <a:prstDash val="solid"/>
            <a:miter lim="800000"/>
            <a:headEnd type="none" w="med" len="med"/>
            <a:tailEnd type="none" w="med" len="med"/>
          </a:ln>
          <a:effectLst/>
        </p:spPr>
        <p:txBody>
          <a:bodyPr vert="horz" wrap="square" lIns="121920" tIns="304800" rIns="121920" bIns="304800" numCol="1" anchor="b"/>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sz="2135">
              <a:solidFill>
                <a:srgbClr val="FFCC00"/>
              </a:solidFill>
              <a:latin typeface="Source Sans Pro" charset="0"/>
              <a:ea typeface="等线" panose="02010600030101010101" charset="-122"/>
              <a:cs typeface="等线" panose="02010600030101010101" charset="-122"/>
            </a:endParaRPr>
          </a:p>
        </p:txBody>
      </p:sp>
      <p:sp>
        <p:nvSpPr>
          <p:cNvPr id="6" name="Rounded Rectangle 14"/>
          <p:cNvSpPr/>
          <p:nvPr/>
        </p:nvSpPr>
        <p:spPr>
          <a:xfrm>
            <a:off x="4496500" y="4731391"/>
            <a:ext cx="2734810" cy="1988191"/>
          </a:xfrm>
          <a:prstGeom prst="roundRect">
            <a:avLst>
              <a:gd name="adj" fmla="val 2744"/>
            </a:avLst>
          </a:prstGeom>
          <a:solidFill>
            <a:srgbClr val="FFFFFF"/>
          </a:solidFill>
          <a:ln w="25400" cap="flat" cmpd="sng" algn="ctr">
            <a:solidFill>
              <a:srgbClr val="B3C93D"/>
            </a:solidFill>
            <a:prstDash val="solid"/>
            <a:miter lim="800000"/>
            <a:headEnd type="none" w="med" len="med"/>
            <a:tailEnd type="none" w="med" len="med"/>
          </a:ln>
          <a:effectLst/>
        </p:spPr>
        <p:txBody>
          <a:bodyPr vert="horz" wrap="square" lIns="121920" tIns="304800" rIns="121920" bIns="304800" numCol="1" anchor="b"/>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sz="2135">
              <a:solidFill>
                <a:srgbClr val="FFCC00"/>
              </a:solidFill>
              <a:latin typeface="Source Sans Pro" charset="0"/>
              <a:ea typeface="等线" panose="02010600030101010101" charset="-122"/>
              <a:cs typeface="等线" panose="02010600030101010101" charset="-122"/>
            </a:endParaRPr>
          </a:p>
        </p:txBody>
      </p:sp>
      <p:sp>
        <p:nvSpPr>
          <p:cNvPr id="8" name="Oval 3"/>
          <p:cNvSpPr/>
          <p:nvPr/>
        </p:nvSpPr>
        <p:spPr>
          <a:xfrm>
            <a:off x="4202886" y="2153413"/>
            <a:ext cx="1493240" cy="1462242"/>
          </a:xfrm>
          <a:prstGeom prst="ellipse">
            <a:avLst/>
          </a:prstGeom>
          <a:solidFill>
            <a:srgbClr val="3E516C">
              <a:alpha val="79000"/>
            </a:srgbClr>
          </a:solidFill>
          <a:ln w="12700"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solidFill>
                <a:srgbClr val="222222"/>
              </a:solidFill>
              <a:latin typeface="Source Sans Pro" charset="0"/>
              <a:ea typeface="等线" panose="02010600030101010101" charset="-122"/>
              <a:cs typeface="等线" panose="02010600030101010101" charset="-122"/>
            </a:endParaRPr>
          </a:p>
        </p:txBody>
      </p:sp>
      <p:sp>
        <p:nvSpPr>
          <p:cNvPr id="9" name="Oval 6"/>
          <p:cNvSpPr/>
          <p:nvPr/>
        </p:nvSpPr>
        <p:spPr>
          <a:xfrm>
            <a:off x="5394121" y="2172748"/>
            <a:ext cx="1417739" cy="1400961"/>
          </a:xfrm>
          <a:prstGeom prst="ellipse">
            <a:avLst/>
          </a:prstGeom>
          <a:solidFill>
            <a:srgbClr val="FFCC26">
              <a:alpha val="79000"/>
            </a:srgbClr>
          </a:solidFill>
          <a:ln w="12700"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solidFill>
                <a:srgbClr val="222222"/>
              </a:solidFill>
              <a:latin typeface="Source Sans Pro" charset="0"/>
              <a:ea typeface="等线" panose="02010600030101010101" charset="-122"/>
              <a:cs typeface="等线" panose="02010600030101010101" charset="-122"/>
            </a:endParaRPr>
          </a:p>
        </p:txBody>
      </p:sp>
      <p:sp>
        <p:nvSpPr>
          <p:cNvPr id="10" name="Oval 9"/>
          <p:cNvSpPr/>
          <p:nvPr/>
        </p:nvSpPr>
        <p:spPr>
          <a:xfrm>
            <a:off x="4899550" y="2877424"/>
            <a:ext cx="1425747" cy="1291904"/>
          </a:xfrm>
          <a:prstGeom prst="ellipse">
            <a:avLst/>
          </a:prstGeom>
          <a:solidFill>
            <a:srgbClr val="A0BB0C">
              <a:alpha val="79000"/>
            </a:srgbClr>
          </a:solidFill>
          <a:ln w="12700"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solidFill>
                <a:srgbClr val="222222"/>
              </a:solidFill>
              <a:latin typeface="Source Sans Pro" charset="0"/>
              <a:ea typeface="等线" panose="02010600030101010101" charset="-122"/>
              <a:cs typeface="等线" panose="02010600030101010101" charset="-122"/>
            </a:endParaRPr>
          </a:p>
        </p:txBody>
      </p:sp>
      <p:sp>
        <p:nvSpPr>
          <p:cNvPr id="11" name="文本框 58"/>
          <p:cNvSpPr/>
          <p:nvPr/>
        </p:nvSpPr>
        <p:spPr>
          <a:xfrm>
            <a:off x="5621800" y="2217345"/>
            <a:ext cx="1002665" cy="90741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1800" b="1" spc="60" dirty="0" err="1">
                <a:solidFill>
                  <a:srgbClr val="FFFFFF"/>
                </a:solidFill>
                <a:latin typeface="微软雅黑" panose="020B0503020204020204" pitchFamily="34" charset="-122"/>
                <a:ea typeface="微软雅黑" panose="020B0503020204020204" pitchFamily="34" charset="-122"/>
                <a:cs typeface="等线" panose="02010600030101010101" charset="-122"/>
              </a:rPr>
              <a:t>分类认知难题</a:t>
            </a:r>
            <a:endParaRPr lang="en-US" sz="1800" b="1" spc="60" dirty="0">
              <a:solidFill>
                <a:srgbClr val="FFFFFF"/>
              </a:solidFill>
              <a:latin typeface="微软雅黑" panose="020B0503020204020204" pitchFamily="34" charset="-122"/>
              <a:ea typeface="微软雅黑" panose="020B0503020204020204" pitchFamily="34" charset="-122"/>
              <a:cs typeface="等线" panose="02010600030101010101" charset="-122"/>
            </a:endParaRPr>
          </a:p>
        </p:txBody>
      </p:sp>
      <p:sp>
        <p:nvSpPr>
          <p:cNvPr id="12" name="文本框 59"/>
          <p:cNvSpPr/>
          <p:nvPr/>
        </p:nvSpPr>
        <p:spPr>
          <a:xfrm>
            <a:off x="4424844" y="2372469"/>
            <a:ext cx="983615" cy="78359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1800" b="1" spc="60" dirty="0" err="1">
                <a:solidFill>
                  <a:srgbClr val="FFFFFF"/>
                </a:solidFill>
                <a:latin typeface="微软雅黑" panose="020B0503020204020204" pitchFamily="34" charset="-122"/>
                <a:ea typeface="微软雅黑" panose="020B0503020204020204" pitchFamily="34" charset="-122"/>
                <a:cs typeface="等线" panose="02010600030101010101" charset="-122"/>
              </a:rPr>
              <a:t>定时定点难题</a:t>
            </a:r>
            <a:endParaRPr lang="en-US" sz="1800" b="1" spc="60" dirty="0">
              <a:solidFill>
                <a:srgbClr val="FFFFFF"/>
              </a:solidFill>
              <a:latin typeface="微软雅黑" panose="020B0503020204020204" pitchFamily="34" charset="-122"/>
              <a:ea typeface="微软雅黑" panose="020B0503020204020204" pitchFamily="34" charset="-122"/>
              <a:cs typeface="等线" panose="02010600030101010101" charset="-122"/>
            </a:endParaRPr>
          </a:p>
        </p:txBody>
      </p:sp>
      <p:sp>
        <p:nvSpPr>
          <p:cNvPr id="13" name="文本框 60"/>
          <p:cNvSpPr/>
          <p:nvPr/>
        </p:nvSpPr>
        <p:spPr>
          <a:xfrm>
            <a:off x="5108506" y="3005625"/>
            <a:ext cx="1012190" cy="8763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1800" b="1" spc="60" dirty="0" err="1">
                <a:solidFill>
                  <a:srgbClr val="FFFFFF"/>
                </a:solidFill>
                <a:latin typeface="微软雅黑" panose="020B0503020204020204" pitchFamily="34" charset="-122"/>
                <a:ea typeface="微软雅黑" panose="020B0503020204020204" pitchFamily="34" charset="-122"/>
                <a:cs typeface="等线" panose="02010600030101010101" charset="-122"/>
              </a:rPr>
              <a:t>干湿分离难题</a:t>
            </a:r>
            <a:endParaRPr lang="en-US" sz="1800" b="1" spc="60" dirty="0">
              <a:solidFill>
                <a:srgbClr val="FFFFFF"/>
              </a:solidFill>
              <a:latin typeface="微软雅黑" panose="020B0503020204020204" pitchFamily="34" charset="-122"/>
              <a:ea typeface="微软雅黑" panose="020B0503020204020204" pitchFamily="34" charset="-122"/>
              <a:cs typeface="等线" panose="02010600030101010101" charset="-122"/>
            </a:endParaRPr>
          </a:p>
        </p:txBody>
      </p:sp>
      <p:sp>
        <p:nvSpPr>
          <p:cNvPr id="14" name="文本框 66"/>
          <p:cNvSpPr/>
          <p:nvPr/>
        </p:nvSpPr>
        <p:spPr>
          <a:xfrm>
            <a:off x="8321879" y="2374084"/>
            <a:ext cx="3540154" cy="1904301"/>
          </a:xfrm>
          <a:prstGeom prst="rect">
            <a:avLst/>
          </a:prstGeom>
          <a:noFill/>
          <a:ln w="9525"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just" defTabSz="914400">
              <a:lnSpc>
                <a:spcPct val="150000"/>
              </a:lnSpc>
              <a:spcBef>
                <a:spcPts val="0"/>
              </a:spcBef>
              <a:spcAft>
                <a:spcPts val="0"/>
              </a:spcAft>
              <a:buNone/>
              <a:defRPr lang="en-US" sz="1400" b="0" i="0" u="none" strike="noStrike" kern="1" spc="0" baseline="0">
                <a:solidFill>
                  <a:srgbClr val="595959"/>
                </a:solidFill>
                <a:effectLst/>
                <a:latin typeface="等线" panose="02010600030101010101" charset="-122"/>
                <a:ea typeface="等线" panose="02010600030101010101" charset="-122"/>
                <a:cs typeface="等线" panose="02010600030101010101" charset="-122"/>
              </a:defRPr>
            </a:pPr>
            <a:endParaRPr lang="en-US" sz="1800" b="1" spc="32" dirty="0">
              <a:solidFill>
                <a:srgbClr val="FFC000"/>
              </a:solidFill>
              <a:latin typeface="微软雅黑" panose="020B0503020204020204" pitchFamily="34" charset="-122"/>
              <a:ea typeface="微软雅黑" panose="020B0503020204020204" pitchFamily="34" charset="-122"/>
              <a:cs typeface="等线" panose="02010600030101010101" charset="-122"/>
            </a:endParaRPr>
          </a:p>
        </p:txBody>
      </p:sp>
      <p:sp>
        <p:nvSpPr>
          <p:cNvPr id="15" name="文本框 67"/>
          <p:cNvSpPr/>
          <p:nvPr/>
        </p:nvSpPr>
        <p:spPr>
          <a:xfrm>
            <a:off x="444617" y="2600586"/>
            <a:ext cx="3171038" cy="2902592"/>
          </a:xfrm>
          <a:prstGeom prst="rect">
            <a:avLst/>
          </a:prstGeom>
          <a:noFill/>
          <a:ln w="9525"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defTabSz="914400">
              <a:lnSpc>
                <a:spcPct val="150000"/>
              </a:lnSpc>
              <a:spcBef>
                <a:spcPts val="0"/>
              </a:spcBef>
              <a:spcAft>
                <a:spcPts val="0"/>
              </a:spcAft>
              <a:buNone/>
              <a:defRPr lang="en-US" sz="1400" b="0" i="0" u="none" strike="noStrike" kern="1" spc="0" baseline="0">
                <a:solidFill>
                  <a:srgbClr val="595959"/>
                </a:solidFill>
                <a:effectLst/>
                <a:latin typeface="等线" panose="02010600030101010101" charset="-122"/>
                <a:ea typeface="等线" panose="02010600030101010101" charset="-122"/>
                <a:cs typeface="等线" panose="02010600030101010101" charset="-122"/>
              </a:defRPr>
            </a:pPr>
            <a:endParaRPr lang="en-US" sz="1800" spc="32" dirty="0">
              <a:solidFill>
                <a:schemeClr val="accent6">
                  <a:lumMod val="60000"/>
                  <a:lumOff val="40000"/>
                </a:schemeClr>
              </a:solidFill>
              <a:latin typeface="微软雅黑" panose="020B0503020204020204" pitchFamily="34" charset="-122"/>
              <a:ea typeface="微软雅黑" panose="020B0503020204020204" pitchFamily="34" charset="-122"/>
              <a:cs typeface="等线" panose="02010600030101010101" charset="-122"/>
            </a:endParaRPr>
          </a:p>
        </p:txBody>
      </p:sp>
      <p:sp>
        <p:nvSpPr>
          <p:cNvPr id="16" name="文本框 68"/>
          <p:cNvSpPr/>
          <p:nvPr/>
        </p:nvSpPr>
        <p:spPr>
          <a:xfrm>
            <a:off x="4345498" y="5476676"/>
            <a:ext cx="4144160" cy="940901"/>
          </a:xfrm>
          <a:prstGeom prst="rect">
            <a:avLst/>
          </a:prstGeom>
          <a:noFill/>
          <a:ln w="9525"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l" defTabSz="914400">
              <a:lnSpc>
                <a:spcPct val="150000"/>
              </a:lnSpc>
              <a:spcBef>
                <a:spcPts val="0"/>
              </a:spcBef>
              <a:spcAft>
                <a:spcPts val="0"/>
              </a:spcAft>
              <a:buNone/>
              <a:defRPr lang="en-US" sz="1400" b="0" i="0" u="none" strike="noStrike" kern="1" spc="0" baseline="0">
                <a:solidFill>
                  <a:srgbClr val="595959"/>
                </a:solidFill>
                <a:effectLst/>
                <a:latin typeface="等线" panose="02010600030101010101" charset="-122"/>
                <a:ea typeface="等线" panose="02010600030101010101" charset="-122"/>
                <a:cs typeface="等线" panose="02010600030101010101" charset="-122"/>
              </a:defRPr>
            </a:pPr>
            <a:endParaRPr lang="en-US" sz="1800" b="1" spc="32" dirty="0">
              <a:solidFill>
                <a:srgbClr val="B3C93D"/>
              </a:solidFill>
              <a:latin typeface="微软雅黑" panose="020B0503020204020204" pitchFamily="34" charset="-122"/>
              <a:ea typeface="微软雅黑" panose="020B0503020204020204" pitchFamily="34" charset="-122"/>
              <a:cs typeface="等线" panose="02010600030101010101" charset="-122"/>
            </a:endParaRPr>
          </a:p>
        </p:txBody>
      </p:sp>
      <p:sp>
        <p:nvSpPr>
          <p:cNvPr id="17" name="文本框 9"/>
          <p:cNvSpPr/>
          <p:nvPr/>
        </p:nvSpPr>
        <p:spPr>
          <a:xfrm>
            <a:off x="494950" y="1263883"/>
            <a:ext cx="10669719" cy="82994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just" defTabSz="914400">
              <a:lnSpc>
                <a:spcPct val="15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1600" dirty="0" err="1">
                <a:latin typeface="微软雅黑" panose="020B0503020204020204" pitchFamily="34" charset="-122"/>
                <a:ea typeface="微软雅黑" panose="020B0503020204020204" pitchFamily="34" charset="-122"/>
                <a:cs typeface="微软雅黑" panose="020B0503020204020204" pitchFamily="34" charset="-122"/>
              </a:rPr>
              <a:t>垃圾分类新政策对于国民生活习惯及认知带来新的改变和挑战，同时也带来新需求</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从消费者层面来说</a:t>
            </a:r>
            <a:r>
              <a:rPr lang="en-US" sz="1600" dirty="0">
                <a:latin typeface="微软雅黑" panose="020B0503020204020204" pitchFamily="34" charset="-122"/>
                <a:ea typeface="微软雅黑" panose="020B0503020204020204" pitchFamily="34" charset="-122"/>
                <a:cs typeface="微软雅黑" panose="020B0503020204020204" pitchFamily="34" charset="-122"/>
              </a:rPr>
              <a:t>，“如何快捷分类处理生活垃圾？”</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将成为他们的直接关注点</a:t>
            </a:r>
            <a:r>
              <a:rPr lang="en-US" sz="1600" dirty="0">
                <a:latin typeface="微软雅黑" panose="020B0503020204020204" pitchFamily="34" charset="-122"/>
                <a:ea typeface="微软雅黑" panose="020B0503020204020204" pitchFamily="34" charset="-122"/>
                <a:cs typeface="微软雅黑" panose="020B0503020204020204" pitchFamily="34" charset="-122"/>
              </a:rPr>
              <a:t>。</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在未来，能够直接有效解决他们痛点的产业将会引来巨大机遇</a:t>
            </a:r>
            <a:r>
              <a:rPr lang="en-US" sz="1600" dirty="0">
                <a:latin typeface="微软雅黑" panose="020B0503020204020204" pitchFamily="34" charset="-122"/>
                <a:ea typeface="微软雅黑" panose="020B0503020204020204" pitchFamily="34" charset="-122"/>
                <a:cs typeface="微软雅黑" panose="020B0503020204020204" pitchFamily="34" charset="-122"/>
              </a:rPr>
              <a:t>。</a:t>
            </a:r>
            <a:endParaRPr 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0"/>
          <p:cNvSpPr/>
          <p:nvPr/>
        </p:nvSpPr>
        <p:spPr>
          <a:xfrm>
            <a:off x="782320" y="770255"/>
            <a:ext cx="5095875" cy="3683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kern="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rPr>
              <a:t>“垃圾分类”暴露用户痛点</a:t>
            </a:r>
            <a:endParaRPr lang="en-US" b="1" kern="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9" name="组合 12"/>
          <p:cNvGrpSpPr/>
          <p:nvPr/>
        </p:nvGrpSpPr>
        <p:grpSpPr>
          <a:xfrm>
            <a:off x="1536700" y="-10795"/>
            <a:ext cx="10671810" cy="6868795"/>
            <a:chOff x="1536700" y="-10795"/>
            <a:chExt cx="10671810" cy="6868795"/>
          </a:xfrm>
        </p:grpSpPr>
        <p:sp>
          <p:nvSpPr>
            <p:cNvPr id="27"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三大难题</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20" name="组合 14"/>
            <p:cNvGrpSpPr/>
            <p:nvPr/>
          </p:nvGrpSpPr>
          <p:grpSpPr>
            <a:xfrm>
              <a:off x="1536700" y="12700"/>
              <a:ext cx="10671810" cy="6845300"/>
              <a:chOff x="1536700" y="12700"/>
              <a:chExt cx="10671810" cy="6845300"/>
            </a:xfrm>
          </p:grpSpPr>
          <p:grpSp>
            <p:nvGrpSpPr>
              <p:cNvPr id="24" name="组合 15"/>
              <p:cNvGrpSpPr/>
              <p:nvPr/>
            </p:nvGrpSpPr>
            <p:grpSpPr>
              <a:xfrm>
                <a:off x="8532495" y="6478270"/>
                <a:ext cx="3676015" cy="379730"/>
                <a:chOff x="8532495" y="6478270"/>
                <a:chExt cx="3676015" cy="379730"/>
              </a:xfrm>
            </p:grpSpPr>
            <p:sp>
              <p:nvSpPr>
                <p:cNvPr id="26"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5"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21" name="组合 39"/>
              <p:cNvGrpSpPr/>
              <p:nvPr/>
            </p:nvGrpSpPr>
            <p:grpSpPr>
              <a:xfrm>
                <a:off x="1536700" y="12700"/>
                <a:ext cx="940435" cy="426085"/>
                <a:chOff x="1536700" y="12700"/>
                <a:chExt cx="940435" cy="426085"/>
              </a:xfrm>
            </p:grpSpPr>
            <p:sp>
              <p:nvSpPr>
                <p:cNvPr id="23"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22" name="平行四边形 17"/>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28" name="图片 18"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29" name="右箭头 28"/>
          <p:cNvSpPr/>
          <p:nvPr/>
        </p:nvSpPr>
        <p:spPr>
          <a:xfrm>
            <a:off x="7217165" y="3318832"/>
            <a:ext cx="369115" cy="3775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左箭头 29"/>
          <p:cNvSpPr/>
          <p:nvPr/>
        </p:nvSpPr>
        <p:spPr>
          <a:xfrm>
            <a:off x="3686551" y="3365713"/>
            <a:ext cx="402672" cy="427837"/>
          </a:xfrm>
          <a:prstGeom prst="leftArrow">
            <a:avLst/>
          </a:prstGeom>
          <a:solidFill>
            <a:srgbClr val="6574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下箭头 30"/>
          <p:cNvSpPr/>
          <p:nvPr/>
        </p:nvSpPr>
        <p:spPr>
          <a:xfrm>
            <a:off x="5452845" y="4211272"/>
            <a:ext cx="419450" cy="335559"/>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2"/>
          <a:stretch>
            <a:fillRect/>
          </a:stretch>
        </p:blipFill>
        <p:spPr>
          <a:xfrm>
            <a:off x="8186163" y="2789853"/>
            <a:ext cx="2680970" cy="2224405"/>
          </a:xfrm>
          <a:prstGeom prst="rect">
            <a:avLst/>
          </a:prstGeom>
        </p:spPr>
      </p:pic>
      <p:pic>
        <p:nvPicPr>
          <p:cNvPr id="33" name="图片 32"/>
          <p:cNvPicPr>
            <a:picLocks noChangeAspect="1"/>
          </p:cNvPicPr>
          <p:nvPr/>
        </p:nvPicPr>
        <p:blipFill>
          <a:blip r:embed="rId3"/>
          <a:srcRect/>
          <a:stretch>
            <a:fillRect/>
          </a:stretch>
        </p:blipFill>
        <p:spPr>
          <a:xfrm>
            <a:off x="772311" y="2801922"/>
            <a:ext cx="2475865" cy="2197595"/>
          </a:xfrm>
          <a:prstGeom prst="rect">
            <a:avLst/>
          </a:prstGeom>
        </p:spPr>
      </p:pic>
      <p:pic>
        <p:nvPicPr>
          <p:cNvPr id="36" name="图片 35" descr="微信图片_20191017104944.jpg"/>
          <p:cNvPicPr>
            <a:picLocks noChangeAspect="1"/>
          </p:cNvPicPr>
          <p:nvPr/>
        </p:nvPicPr>
        <p:blipFill>
          <a:blip r:embed="rId4"/>
          <a:srcRect/>
          <a:stretch>
            <a:fillRect/>
          </a:stretch>
        </p:blipFill>
        <p:spPr>
          <a:xfrm>
            <a:off x="4530056" y="4781728"/>
            <a:ext cx="2674865" cy="1845576"/>
          </a:xfrm>
          <a:prstGeom prst="rect">
            <a:avLst/>
          </a:prstGeom>
        </p:spPr>
      </p:pic>
    </p:spTree>
  </p:cSld>
  <p:clrMapOvr>
    <a:masterClrMapping/>
  </p:clrMapOvr>
  <p:transition spd="slow" advTm="2000">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9"/>
          <p:cNvSpPr/>
          <p:nvPr/>
        </p:nvSpPr>
        <p:spPr>
          <a:xfrm>
            <a:off x="1157681" y="1350629"/>
            <a:ext cx="10033234" cy="1275126"/>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algn="just">
              <a:lnSpc>
                <a:spcPct val="150000"/>
              </a:lnSpc>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dirty="0">
                <a:latin typeface="微软雅黑" panose="020B0503020204020204" pitchFamily="34" charset="-122"/>
                <a:ea typeface="微软雅黑" panose="020B0503020204020204" pitchFamily="34" charset="-122"/>
                <a:cs typeface="微软雅黑" panose="020B0503020204020204" pitchFamily="34" charset="-122"/>
              </a:rPr>
              <a:t>GEP Research曾预测2017-2020年中国厨余垃圾处理器销售量合计将达到</a:t>
            </a:r>
            <a:r>
              <a:rPr 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850万</a:t>
            </a:r>
            <a:r>
              <a:rPr lang="en-US" sz="2000" b="1" dirty="0">
                <a:latin typeface="微软雅黑" panose="020B0503020204020204" pitchFamily="34" charset="-122"/>
                <a:ea typeface="微软雅黑" panose="020B0503020204020204" pitchFamily="34" charset="-122"/>
                <a:cs typeface="微软雅黑" panose="020B0503020204020204" pitchFamily="34" charset="-122"/>
              </a:rPr>
              <a:t>台，年均增速约为</a:t>
            </a:r>
            <a:r>
              <a:rPr 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15%</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a:t>
            </a:r>
            <a:r>
              <a:rPr lang="en-US" sz="2000" b="1" dirty="0">
                <a:latin typeface="微软雅黑" panose="020B0503020204020204" pitchFamily="34" charset="-122"/>
                <a:ea typeface="微软雅黑" panose="020B0503020204020204" pitchFamily="34" charset="-122"/>
                <a:cs typeface="微软雅黑" panose="020B0503020204020204" pitchFamily="34" charset="-122"/>
              </a:rPr>
              <a:t>截至今年618期间，垃圾处理器爆发式的增长侧面印证了这一趋势</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a:t>
            </a:r>
            <a:endParaRPr lang="en-US" sz="2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10"/>
          <p:cNvSpPr/>
          <p:nvPr/>
        </p:nvSpPr>
        <p:spPr>
          <a:xfrm>
            <a:off x="569504" y="698244"/>
            <a:ext cx="10605481" cy="712816"/>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rPr>
              <a:t>垃圾处理器零售额爆发式增长，预计潜在零售额空间超</a:t>
            </a:r>
            <a:r>
              <a:rPr lang="en-US" sz="2800" b="1" spc="50" dirty="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rPr>
              <a:t>1100亿</a:t>
            </a: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rPr>
              <a:t>元</a:t>
            </a:r>
            <a:endParaRPr lang="en-US" sz="2800" dirty="0">
              <a:solidFill>
                <a:srgbClr val="657489"/>
              </a:solidFill>
              <a:effectLst>
                <a:outerShdw dist="63500" dir="3600000" algn="tl" rotWithShape="0">
                  <a:srgbClr val="000000">
                    <a:alpha val="40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组合 5"/>
          <p:cNvGrpSpPr/>
          <p:nvPr/>
        </p:nvGrpSpPr>
        <p:grpSpPr>
          <a:xfrm>
            <a:off x="1536700" y="-10795"/>
            <a:ext cx="10671810" cy="6868795"/>
            <a:chOff x="1536700" y="-10795"/>
            <a:chExt cx="10671810" cy="6868795"/>
          </a:xfrm>
        </p:grpSpPr>
        <p:sp>
          <p:nvSpPr>
            <p:cNvPr id="12"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潜在市场</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5" name="组合 12"/>
            <p:cNvGrpSpPr/>
            <p:nvPr/>
          </p:nvGrpSpPr>
          <p:grpSpPr>
            <a:xfrm>
              <a:off x="1536700" y="12700"/>
              <a:ext cx="10671810" cy="6845300"/>
              <a:chOff x="1536700" y="12700"/>
              <a:chExt cx="10671810" cy="6845300"/>
            </a:xfrm>
          </p:grpSpPr>
          <p:grpSp>
            <p:nvGrpSpPr>
              <p:cNvPr id="6" name="组合 13"/>
              <p:cNvGrpSpPr/>
              <p:nvPr/>
            </p:nvGrpSpPr>
            <p:grpSpPr>
              <a:xfrm>
                <a:off x="8532495" y="6478270"/>
                <a:ext cx="3676015" cy="379730"/>
                <a:chOff x="8532495" y="6478270"/>
                <a:chExt cx="3676015" cy="379730"/>
              </a:xfrm>
            </p:grpSpPr>
            <p:sp>
              <p:nvSpPr>
                <p:cNvPr id="11"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10"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9" name="组合 39"/>
              <p:cNvGrpSpPr/>
              <p:nvPr/>
            </p:nvGrpSpPr>
            <p:grpSpPr>
              <a:xfrm>
                <a:off x="1536700" y="12700"/>
                <a:ext cx="940435" cy="426085"/>
                <a:chOff x="1536700" y="12700"/>
                <a:chExt cx="940435" cy="426085"/>
              </a:xfrm>
            </p:grpSpPr>
            <p:sp>
              <p:nvSpPr>
                <p:cNvPr id="8"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7" name="平行四边形 14"/>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3" name="图片 15"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18" name="TextBox 17"/>
          <p:cNvSpPr txBox="1"/>
          <p:nvPr/>
        </p:nvSpPr>
        <p:spPr>
          <a:xfrm>
            <a:off x="6786693" y="3355596"/>
            <a:ext cx="3959604" cy="830997"/>
          </a:xfrm>
          <a:prstGeom prst="rect">
            <a:avLst/>
          </a:prstGeom>
          <a:noFill/>
        </p:spPr>
        <p:txBody>
          <a:bodyPr wrap="square" rtlCol="0">
            <a:spAutoFit/>
          </a:bodyPr>
          <a:lstStyle/>
          <a:p>
            <a:pPr>
              <a:lnSpc>
                <a:spcPct val="150000"/>
              </a:lnSpc>
            </a:pPr>
            <a:r>
              <a:rPr lang="en-US" sz="2000" dirty="0">
                <a:latin typeface="微软雅黑" panose="020B0503020204020204" pitchFamily="34" charset="-122"/>
                <a:ea typeface="微软雅黑" panose="020B0503020204020204" pitchFamily="34" charset="-122"/>
                <a:cs typeface="微软雅黑" panose="020B0503020204020204" pitchFamily="34" charset="-122"/>
              </a:rPr>
              <a:t>。</a:t>
            </a:r>
            <a:endParaRPr lang="en-US" sz="20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dirty="0"/>
          </a:p>
        </p:txBody>
      </p:sp>
      <p:graphicFrame>
        <p:nvGraphicFramePr>
          <p:cNvPr id="16" name="图示 15"/>
          <p:cNvGraphicFramePr/>
          <p:nvPr/>
        </p:nvGraphicFramePr>
        <p:xfrm>
          <a:off x="1904302" y="1891020"/>
          <a:ext cx="822416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2000">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4"/>
          <p:cNvSpPr/>
          <p:nvPr/>
        </p:nvSpPr>
        <p:spPr>
          <a:xfrm>
            <a:off x="-8255" y="895985"/>
            <a:ext cx="12207875" cy="5151755"/>
          </a:xfrm>
          <a:prstGeom prst="rect">
            <a:avLst/>
          </a:prstGeom>
          <a:solidFill>
            <a:srgbClr val="3E516C">
              <a:alpha val="85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p>
        </p:txBody>
      </p:sp>
      <p:pic>
        <p:nvPicPr>
          <p:cNvPr id="3" name="图片 1"/>
          <p:cNvPicPr>
            <a:picLocks noChangeAspect="1"/>
          </p:cNvPicPr>
          <p:nvPr/>
        </p:nvPicPr>
        <p:blipFill>
          <a:blip r:embed="rId1"/>
          <a:srcRect/>
          <a:stretch>
            <a:fillRect/>
          </a:stretch>
        </p:blipFill>
        <p:spPr>
          <a:xfrm>
            <a:off x="408940" y="1233805"/>
            <a:ext cx="5611495" cy="2047875"/>
          </a:xfrm>
          <a:prstGeom prst="rect">
            <a:avLst/>
          </a:prstGeom>
          <a:noFill/>
          <a:ln w="12700" cap="flat" cmpd="sng" algn="ctr">
            <a:noFill/>
            <a:prstDash val="solid"/>
            <a:miter lim="800000"/>
            <a:headEnd type="none" w="med" len="med"/>
            <a:tailEnd type="none" w="med" len="med"/>
          </a:ln>
          <a:effectLst/>
        </p:spPr>
      </p:pic>
      <p:pic>
        <p:nvPicPr>
          <p:cNvPr id="4" name="图片 5" descr="CBNData-食物垃圾处理器消费趋势洞察报告-2019.7-47页_38"/>
          <p:cNvPicPr>
            <a:picLocks noChangeAspect="1"/>
          </p:cNvPicPr>
          <p:nvPr/>
        </p:nvPicPr>
        <p:blipFill>
          <a:blip r:embed="rId2"/>
          <a:srcRect/>
          <a:stretch>
            <a:fillRect/>
          </a:stretch>
        </p:blipFill>
        <p:spPr>
          <a:xfrm>
            <a:off x="6242050" y="1202055"/>
            <a:ext cx="5612765" cy="2111375"/>
          </a:xfrm>
          <a:prstGeom prst="rect">
            <a:avLst/>
          </a:prstGeom>
          <a:noFill/>
          <a:ln w="12700" cap="flat" cmpd="sng" algn="ctr">
            <a:noFill/>
            <a:prstDash val="solid"/>
            <a:miter lim="800000"/>
            <a:headEnd type="none" w="med" len="med"/>
            <a:tailEnd type="none" w="med" len="med"/>
          </a:ln>
          <a:effectLst/>
        </p:spPr>
      </p:pic>
      <p:sp>
        <p:nvSpPr>
          <p:cNvPr id="5" name="直接连接符 9"/>
          <p:cNvSpPr/>
          <p:nvPr/>
        </p:nvSpPr>
        <p:spPr>
          <a:xfrm>
            <a:off x="748665" y="4098290"/>
            <a:ext cx="10542905" cy="8890"/>
          </a:xfrm>
          <a:prstGeom prst="line">
            <a:avLst/>
          </a:prstGeom>
          <a:noFill/>
          <a:ln w="25400" cap="flat" cmpd="sng" algn="ctr">
            <a:solidFill>
              <a:srgbClr val="FFC300"/>
            </a:solidFill>
            <a:prstDash val="solid"/>
            <a:miter lim="800000"/>
            <a:headEnd type="none" w="med" len="med"/>
            <a:tailEnd type="none" w="med" len="med"/>
          </a:ln>
          <a:effectLst/>
        </p:spPr>
      </p:sp>
      <p:sp>
        <p:nvSpPr>
          <p:cNvPr id="6" name="文本框 10"/>
          <p:cNvSpPr/>
          <p:nvPr/>
        </p:nvSpPr>
        <p:spPr>
          <a:xfrm>
            <a:off x="1543685" y="4324350"/>
            <a:ext cx="9114155" cy="133794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algn="just">
              <a:lnSpc>
                <a:spcPct val="150000"/>
              </a:lnSpc>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kern="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根据</a:t>
            </a:r>
            <a:r>
              <a:rPr lang="zh-CN" altLang="en-US" kern="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中国第一财经商业数据中心（</a:t>
            </a:r>
            <a:r>
              <a:rPr lang="en-US" kern="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CBNData</a:t>
            </a:r>
            <a:r>
              <a:rPr lang="zh-CN" altLang="en-US" kern="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kern="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发布的数据表明</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，目前垃圾处理器在1500~3500价位区间呈现供不应求的态势，而随着垃圾分类政策铺开，短期内的市场空缺将会愈发明显。需要注意的是，在所有价位区间中，1500~2000元符合所有年龄段的决策偏好。</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7" name="组合 7"/>
          <p:cNvGrpSpPr/>
          <p:nvPr/>
        </p:nvGrpSpPr>
        <p:grpSpPr>
          <a:xfrm>
            <a:off x="1536700" y="-10795"/>
            <a:ext cx="10671810" cy="6868795"/>
            <a:chOff x="1536700" y="-10795"/>
            <a:chExt cx="10671810" cy="6868795"/>
          </a:xfrm>
        </p:grpSpPr>
        <p:sp>
          <p:nvSpPr>
            <p:cNvPr id="15"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市场调研</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8" name="组合 12"/>
            <p:cNvGrpSpPr/>
            <p:nvPr/>
          </p:nvGrpSpPr>
          <p:grpSpPr>
            <a:xfrm>
              <a:off x="1536700" y="12700"/>
              <a:ext cx="10671810" cy="6845300"/>
              <a:chOff x="1536700" y="12700"/>
              <a:chExt cx="10671810" cy="6845300"/>
            </a:xfrm>
          </p:grpSpPr>
          <p:grpSp>
            <p:nvGrpSpPr>
              <p:cNvPr id="12" name="组合 13"/>
              <p:cNvGrpSpPr/>
              <p:nvPr/>
            </p:nvGrpSpPr>
            <p:grpSpPr>
              <a:xfrm>
                <a:off x="8532495" y="6478270"/>
                <a:ext cx="3676015" cy="379730"/>
                <a:chOff x="8532495" y="6478270"/>
                <a:chExt cx="3676015" cy="379730"/>
              </a:xfrm>
            </p:grpSpPr>
            <p:sp>
              <p:nvSpPr>
                <p:cNvPr id="14"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13"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9" name="组合 39"/>
              <p:cNvGrpSpPr/>
              <p:nvPr/>
            </p:nvGrpSpPr>
            <p:grpSpPr>
              <a:xfrm>
                <a:off x="1536700" y="12700"/>
                <a:ext cx="940435" cy="426085"/>
                <a:chOff x="1536700" y="12700"/>
                <a:chExt cx="940435" cy="426085"/>
              </a:xfrm>
            </p:grpSpPr>
            <p:sp>
              <p:nvSpPr>
                <p:cNvPr id="11"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10" name="平行四边形 15"/>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6" name="图片 16" descr="厨房LOGO_1"/>
          <p:cNvPicPr>
            <a:picLocks noChangeAspect="1"/>
          </p:cNvPicPr>
          <p:nvPr/>
        </p:nvPicPr>
        <p:blipFill>
          <a:blip r:embed="rId3">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ransition spd="slow" advTm="2000">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占位符 7"/>
          <p:cNvPicPr>
            <a:picLocks noChangeAspect="1"/>
          </p:cNvPicPr>
          <p:nvPr/>
        </p:nvPicPr>
        <p:blipFill>
          <a:blip r:embed="rId1"/>
          <a:stretch>
            <a:fillRect/>
          </a:stretch>
        </p:blipFill>
        <p:spPr>
          <a:xfrm>
            <a:off x="0" y="0"/>
            <a:ext cx="12192000" cy="3619500"/>
          </a:xfrm>
          <a:prstGeom prst="rect">
            <a:avLst/>
          </a:prstGeom>
          <a:noFill/>
          <a:ln w="9525" cap="flat" cmpd="sng" algn="ctr">
            <a:noFill/>
            <a:prstDash val="solid"/>
            <a:miter lim="800000"/>
            <a:headEnd type="none" w="med" len="med"/>
            <a:tailEnd type="none" w="med" len="med"/>
          </a:ln>
          <a:effectLst/>
        </p:spPr>
      </p:pic>
      <p:sp>
        <p:nvSpPr>
          <p:cNvPr id="3" name="平行四边形 7"/>
          <p:cNvSpPr/>
          <p:nvPr/>
        </p:nvSpPr>
        <p:spPr>
          <a:xfrm>
            <a:off x="2047875" y="868680"/>
            <a:ext cx="2032635" cy="1483360"/>
          </a:xfrm>
          <a:prstGeom prst="parallelogram">
            <a:avLst>
              <a:gd name="adj" fmla="val 73305"/>
            </a:avLst>
          </a:prstGeom>
          <a:solidFill>
            <a:schemeClr val="accent1">
              <a:alpha val="84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4" name="平行四边形 8"/>
          <p:cNvSpPr/>
          <p:nvPr/>
        </p:nvSpPr>
        <p:spPr>
          <a:xfrm>
            <a:off x="2412365" y="741680"/>
            <a:ext cx="2033270" cy="1483360"/>
          </a:xfrm>
          <a:prstGeom prst="parallelogram">
            <a:avLst>
              <a:gd name="adj" fmla="val 73305"/>
            </a:avLst>
          </a:prstGeom>
          <a:solidFill>
            <a:schemeClr val="accent1">
              <a:alpha val="62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5" name="任意多边形: 形状 9"/>
          <p:cNvSpPr/>
          <p:nvPr/>
        </p:nvSpPr>
        <p:spPr>
          <a:xfrm flipV="1">
            <a:off x="6844030" y="3156585"/>
            <a:ext cx="5347970" cy="462915"/>
          </a:xfrm>
          <a:custGeom>
            <a:avLst/>
            <a:gdLst/>
            <a:ahLst/>
            <a:cxnLst/>
            <a:rect l="0" t="0" r="5347970" b="462915"/>
            <a:pathLst>
              <a:path w="5347970" h="462915">
                <a:moveTo>
                  <a:pt x="5347970" y="0"/>
                </a:moveTo>
                <a:lnTo>
                  <a:pt x="472107" y="0"/>
                </a:lnTo>
                <a:lnTo>
                  <a:pt x="0" y="462915"/>
                </a:lnTo>
                <a:lnTo>
                  <a:pt x="5347970" y="462915"/>
                </a:lnTo>
                <a:lnTo>
                  <a:pt x="5347970" y="0"/>
                </a:lnTo>
                <a:close/>
              </a:path>
            </a:pathLst>
          </a:custGeom>
          <a:solidFill>
            <a:srgbClr val="3E516C"/>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6" name="任意多边形: 形状 10"/>
          <p:cNvSpPr/>
          <p:nvPr/>
        </p:nvSpPr>
        <p:spPr>
          <a:xfrm flipV="1">
            <a:off x="8281035" y="2694305"/>
            <a:ext cx="3910965" cy="462280"/>
          </a:xfrm>
          <a:custGeom>
            <a:avLst/>
            <a:gdLst/>
            <a:ahLst/>
            <a:cxnLst/>
            <a:rect l="0" t="0" r="3910965" b="462280"/>
            <a:pathLst>
              <a:path w="3910965" h="462280">
                <a:moveTo>
                  <a:pt x="0" y="462280"/>
                </a:moveTo>
                <a:lnTo>
                  <a:pt x="3910965" y="462280"/>
                </a:lnTo>
                <a:lnTo>
                  <a:pt x="3910965" y="0"/>
                </a:lnTo>
                <a:lnTo>
                  <a:pt x="472089" y="0"/>
                </a:lnTo>
                <a:lnTo>
                  <a:pt x="0" y="462280"/>
                </a:lnTo>
                <a:close/>
              </a:path>
            </a:pathLst>
          </a:custGeom>
          <a:solidFill>
            <a:schemeClr val="accent1"/>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8" name="标题 6"/>
          <p:cNvSpPr>
            <a:spLocks noGrp="1" noChangeArrowheads="1"/>
          </p:cNvSpPr>
          <p:nvPr>
            <p:ph type="title" idx="4294967295"/>
          </p:nvPr>
        </p:nvSpPr>
        <p:spPr>
          <a:xfrm>
            <a:off x="1912690" y="4183181"/>
            <a:ext cx="8405769" cy="1827530"/>
          </a:xfrm>
          <a:prstGeom prst="rect">
            <a:avLst/>
          </a:prstGeom>
          <a:noFill/>
          <a:ln w="12700" cap="flat" cmpd="sng" algn="ctr">
            <a:noFill/>
            <a:prstDash val="solid"/>
            <a:miter lim="800000"/>
            <a:headEnd type="none" w="med" len="med"/>
            <a:tailEnd type="none" w="med" len="med"/>
          </a:ln>
          <a:effectLst/>
        </p:spPr>
        <p:txBody>
          <a:bodyPr vert="horz" wrap="square" lIns="90170" tIns="46990" rIns="90170" bIns="46990" numCol="1" anchor="t"/>
          <a:lstStyle/>
          <a:p>
            <a:pPr algn="ctr">
              <a:lnSpc>
                <a:spcPts val="4000"/>
              </a:lnSpc>
              <a:defRPr lang="en-US" sz="5400" u="none" strike="noStrike" kern="1" spc="62" baseline="0">
                <a:solidFill>
                  <a:srgbClr val="262626"/>
                </a:solidFill>
                <a:latin typeface="Arial" panose="020B0604020202020204" pitchFamily="34" charset="0"/>
                <a:ea typeface="Arial" panose="020B0604020202020204" pitchFamily="34" charset="0"/>
                <a:cs typeface="Arial" panose="020B0604020202020204" pitchFamily="34" charset="0"/>
              </a:defRPr>
            </a:pPr>
            <a:r>
              <a:rPr lang="zh-CN" altLang="en-US" sz="4800" kern="1" spc="0" dirty="0">
                <a:solidFill>
                  <a:srgbClr val="262626"/>
                </a:solidFill>
                <a:latin typeface="微软雅黑" panose="020B0503020204020204" pitchFamily="34" charset="-122"/>
                <a:ea typeface="Arial" panose="020B0604020202020204" pitchFamily="34" charset="0"/>
                <a:cs typeface="微软雅黑" panose="020B0503020204020204" pitchFamily="34" charset="-122"/>
              </a:rPr>
              <a:t>三、主要产品</a:t>
            </a:r>
            <a:br>
              <a:rPr lang="en-US" altLang="zh-CN" dirty="0">
                <a:latin typeface="微软雅黑" panose="020B0503020204020204" pitchFamily="34" charset="-122"/>
                <a:ea typeface="Arial" panose="020B0604020202020204" pitchFamily="34" charset="0"/>
                <a:cs typeface="Arial" panose="020B0604020202020204" pitchFamily="34" charset="0"/>
              </a:rPr>
            </a:br>
            <a:r>
              <a:rPr lang="en-US" altLang="zh-CN" dirty="0">
                <a:latin typeface="微软雅黑" panose="020B0503020204020204" pitchFamily="34" charset="-122"/>
                <a:ea typeface="Arial" panose="020B0604020202020204" pitchFamily="34" charset="0"/>
                <a:cs typeface="Arial" panose="020B0604020202020204" pitchFamily="34" charset="0"/>
              </a:rPr>
              <a:t> </a:t>
            </a:r>
            <a:r>
              <a:rPr lang="en-US" altLang="zh-CN" sz="3200" b="0" kern="1" spc="62" dirty="0">
                <a:solidFill>
                  <a:schemeClr val="tx1"/>
                </a:solidFill>
                <a:latin typeface="微软雅黑" panose="020B0503020204020204" pitchFamily="34" charset="-122"/>
                <a:ea typeface="Arial" panose="020B0604020202020204" pitchFamily="34" charset="0"/>
                <a:cs typeface="Arial" panose="020B0604020202020204" pitchFamily="34" charset="0"/>
              </a:rPr>
              <a:t>Main products</a:t>
            </a:r>
            <a:endParaRPr lang="zh-CN" altLang="en-US" sz="3200" b="0" kern="1" spc="62" dirty="0">
              <a:solidFill>
                <a:schemeClr val="tx1"/>
              </a:solidFill>
              <a:latin typeface="微软雅黑" panose="020B0503020204020204" pitchFamily="34" charset="-122"/>
              <a:ea typeface="Arial" panose="020B0604020202020204" pitchFamily="34" charset="0"/>
              <a:cs typeface="Arial" panose="020B0604020202020204" pitchFamily="34" charset="0"/>
            </a:endParaRPr>
          </a:p>
        </p:txBody>
      </p:sp>
      <p:sp>
        <p:nvSpPr>
          <p:cNvPr id="9" name="文本框 13"/>
          <p:cNvSpPr/>
          <p:nvPr/>
        </p:nvSpPr>
        <p:spPr>
          <a:xfrm>
            <a:off x="4716949" y="4043080"/>
            <a:ext cx="2858770" cy="9588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90000"/>
              </a:lnSpc>
              <a:spcBef>
                <a:spcPts val="970"/>
              </a:spcBef>
              <a:spcAft>
                <a:spcPts val="0"/>
              </a:spcAft>
              <a:buNone/>
              <a:defRPr lang="en-US" sz="5820" b="0" i="0" u="none" strike="noStrike" kern="1" spc="0" baseline="0">
                <a:solidFill>
                  <a:srgbClr val="262626"/>
                </a:solidFill>
                <a:effectLst/>
                <a:latin typeface="Arial" panose="020B0604020202020204" pitchFamily="34" charset="0"/>
                <a:ea typeface="等线" panose="02010600030101010101" charset="-122"/>
                <a:cs typeface="等线" panose="02010600030101010101" charset="-122"/>
              </a:defRPr>
            </a:pPr>
            <a:endParaRPr lang="en-US" sz="5800" dirty="0">
              <a:latin typeface="微软雅黑" panose="020B0503020204020204" pitchFamily="34" charset="-122"/>
              <a:ea typeface="微软雅黑" panose="020B0503020204020204" pitchFamily="34" charset="-122"/>
              <a:cs typeface="等线" panose="02010600030101010101" charset="-122"/>
            </a:endParaRPr>
          </a:p>
        </p:txBody>
      </p:sp>
      <p:pic>
        <p:nvPicPr>
          <p:cNvPr id="10" name="图片 4" descr="厨房LOGO_1"/>
          <p:cNvPicPr>
            <a:picLocks noChangeAspect="1"/>
          </p:cNvPicPr>
          <p:nvPr/>
        </p:nvPicPr>
        <p:blipFill>
          <a:blip r:embed="rId2">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9"/>
          <p:cNvSpPr/>
          <p:nvPr/>
        </p:nvSpPr>
        <p:spPr>
          <a:xfrm>
            <a:off x="781685" y="1323340"/>
            <a:ext cx="3215640" cy="4776470"/>
          </a:xfrm>
          <a:prstGeom prst="roundRect">
            <a:avLst>
              <a:gd name="adj" fmla="val 16667"/>
            </a:avLst>
          </a:prstGeom>
          <a:noFill/>
          <a:ln w="28575" cap="flat" cmpd="sng" algn="ctr">
            <a:solidFill>
              <a:srgbClr val="3E516C"/>
            </a:solid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p>
        </p:txBody>
      </p:sp>
      <p:sp>
        <p:nvSpPr>
          <p:cNvPr id="6" name="圆角矩形 16"/>
          <p:cNvSpPr/>
          <p:nvPr/>
        </p:nvSpPr>
        <p:spPr>
          <a:xfrm>
            <a:off x="4487545" y="1323340"/>
            <a:ext cx="3215640" cy="4776470"/>
          </a:xfrm>
          <a:prstGeom prst="roundRect">
            <a:avLst>
              <a:gd name="adj" fmla="val 16667"/>
            </a:avLst>
          </a:prstGeom>
          <a:noFill/>
          <a:ln w="28575" cap="flat" cmpd="sng" algn="ctr">
            <a:solidFill>
              <a:srgbClr val="3E516C"/>
            </a:solid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p>
        </p:txBody>
      </p:sp>
      <p:sp>
        <p:nvSpPr>
          <p:cNvPr id="8" name="矩形1"/>
          <p:cNvSpPr/>
          <p:nvPr/>
        </p:nvSpPr>
        <p:spPr>
          <a:xfrm>
            <a:off x="1621790" y="1071245"/>
            <a:ext cx="1534795" cy="453390"/>
          </a:xfrm>
          <a:prstGeom prst="rect">
            <a:avLst/>
          </a:prstGeom>
          <a:solidFill>
            <a:srgbClr val="3E516C"/>
          </a:solidFill>
          <a:ln w="12700" cap="flat" cmpd="sng" algn="ctr">
            <a:solidFill>
              <a:srgbClr val="7F7F7F"/>
            </a:solidFill>
            <a:prstDash val="solid"/>
            <a:miter lim="800000"/>
            <a:headEnd type="none" w="med" len="med"/>
            <a:tailEnd type="none" w="med" len="med"/>
          </a:ln>
          <a:effectLst/>
        </p:spPr>
        <p:txBody>
          <a:bodyPr vert="horz" wrap="square" lIns="71755" tIns="36195" rIns="71755" bIns="36195" numCol="1" anchor="t"/>
          <a:lstStyle/>
          <a:p>
            <a:pPr marL="0" marR="0" indent="0" algn="l" defTabSz="913765">
              <a:lnSpc>
                <a:spcPct val="130000"/>
              </a:lnSpc>
              <a:spcBef>
                <a:spcPts val="0"/>
              </a:spcBef>
              <a:spcAft>
                <a:spcPts val="800"/>
              </a:spcAft>
              <a:buNone/>
              <a:defRPr lang="en-US" sz="2745" b="0" i="0" u="none" strike="noStrike" kern="1" spc="-10" baseline="0">
                <a:solidFill>
                  <a:srgbClr val="3C3C41"/>
                </a:solidFill>
                <a:effectLst/>
                <a:latin typeface="Arial" panose="020B0604020202020204" pitchFamily="34" charset="0"/>
                <a:ea typeface="微软雅黑" panose="020B0503020204020204" pitchFamily="34" charset="-122"/>
                <a:cs typeface="Segoe UI" panose="020B0502040204020203" pitchFamily="34" charset="0"/>
              </a:defRPr>
            </a:pPr>
            <a:r>
              <a:rPr lang="en-US" sz="1600" spc="1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“海狮”系列</a:t>
            </a:r>
            <a:endParaRPr lang="en-US" sz="1600" spc="1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itle 6"/>
          <p:cNvSpPr/>
          <p:nvPr/>
        </p:nvSpPr>
        <p:spPr>
          <a:xfrm>
            <a:off x="6989940" y="1037689"/>
            <a:ext cx="1534795" cy="453390"/>
          </a:xfrm>
          <a:prstGeom prst="rect">
            <a:avLst/>
          </a:prstGeom>
          <a:solidFill>
            <a:srgbClr val="3E516C"/>
          </a:solidFill>
          <a:ln w="12700" cap="flat" cmpd="sng" algn="ctr">
            <a:solidFill>
              <a:srgbClr val="3E516C"/>
            </a:solidFill>
            <a:prstDash val="solid"/>
            <a:miter lim="800000"/>
            <a:headEnd type="none" w="med" len="med"/>
            <a:tailEnd type="none" w="med" len="med"/>
          </a:ln>
          <a:effectLst/>
        </p:spPr>
        <p:txBody>
          <a:bodyPr vert="horz" wrap="square" lIns="71755" tIns="36195" rIns="71755" bIns="36195" numCol="1" anchor="t"/>
          <a:lstStyle/>
          <a:p>
            <a:pPr marL="0" marR="0" indent="0" algn="l" defTabSz="913765">
              <a:lnSpc>
                <a:spcPct val="130000"/>
              </a:lnSpc>
              <a:spcBef>
                <a:spcPts val="0"/>
              </a:spcBef>
              <a:spcAft>
                <a:spcPts val="800"/>
              </a:spcAft>
              <a:buNone/>
              <a:defRPr lang="en-US" sz="2745" b="0" i="0" u="none" strike="noStrike" kern="1" spc="-10" baseline="0">
                <a:solidFill>
                  <a:srgbClr val="3C3C41"/>
                </a:solidFill>
                <a:effectLst/>
                <a:latin typeface="Arial" panose="020B0604020202020204" pitchFamily="34" charset="0"/>
                <a:ea typeface="微软雅黑" panose="020B0503020204020204" pitchFamily="34" charset="-122"/>
                <a:cs typeface="Segoe UI" panose="020B0502040204020203" pitchFamily="34" charset="0"/>
              </a:defRPr>
            </a:pPr>
            <a:r>
              <a:rPr lang="en-US" sz="1600" spc="1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spc="1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河马”系列</a:t>
            </a:r>
            <a:endParaRPr lang="en-US" sz="1600" spc="1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1" name="组合 1"/>
          <p:cNvGrpSpPr/>
          <p:nvPr/>
        </p:nvGrpSpPr>
        <p:grpSpPr>
          <a:xfrm>
            <a:off x="1536700" y="-10795"/>
            <a:ext cx="10671810" cy="6868795"/>
            <a:chOff x="1536700" y="-10795"/>
            <a:chExt cx="10671810" cy="6868795"/>
          </a:xfrm>
        </p:grpSpPr>
        <p:sp>
          <p:nvSpPr>
            <p:cNvPr id="19"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产品展示</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12" name="组合 4"/>
            <p:cNvGrpSpPr/>
            <p:nvPr/>
          </p:nvGrpSpPr>
          <p:grpSpPr>
            <a:xfrm>
              <a:off x="1536700" y="12700"/>
              <a:ext cx="10671810" cy="6845300"/>
              <a:chOff x="1536700" y="12700"/>
              <a:chExt cx="10671810" cy="6845300"/>
            </a:xfrm>
          </p:grpSpPr>
          <p:grpSp>
            <p:nvGrpSpPr>
              <p:cNvPr id="16" name="组合 6"/>
              <p:cNvGrpSpPr/>
              <p:nvPr/>
            </p:nvGrpSpPr>
            <p:grpSpPr>
              <a:xfrm>
                <a:off x="8532495" y="6478270"/>
                <a:ext cx="3676015" cy="379730"/>
                <a:chOff x="8532495" y="6478270"/>
                <a:chExt cx="3676015" cy="379730"/>
              </a:xfrm>
            </p:grpSpPr>
            <p:sp>
              <p:nvSpPr>
                <p:cNvPr id="18"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17"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13" name="组合 39"/>
              <p:cNvGrpSpPr/>
              <p:nvPr/>
            </p:nvGrpSpPr>
            <p:grpSpPr>
              <a:xfrm>
                <a:off x="1536700" y="12700"/>
                <a:ext cx="940435" cy="426085"/>
                <a:chOff x="1536700" y="12700"/>
                <a:chExt cx="940435" cy="426085"/>
              </a:xfrm>
            </p:grpSpPr>
            <p:sp>
              <p:nvSpPr>
                <p:cNvPr id="15"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14" name="平行四边形 10"/>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20" name="图片 12"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24" name="圆角矩形 16"/>
          <p:cNvSpPr/>
          <p:nvPr/>
        </p:nvSpPr>
        <p:spPr>
          <a:xfrm>
            <a:off x="7718706" y="1333126"/>
            <a:ext cx="3215640" cy="4776470"/>
          </a:xfrm>
          <a:prstGeom prst="roundRect">
            <a:avLst>
              <a:gd name="adj" fmla="val 16667"/>
            </a:avLst>
          </a:prstGeom>
          <a:noFill/>
          <a:ln w="28575" cap="flat" cmpd="sng" algn="ctr">
            <a:solidFill>
              <a:srgbClr val="3E516C"/>
            </a:solid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p>
        </p:txBody>
      </p:sp>
      <p:pic>
        <p:nvPicPr>
          <p:cNvPr id="28" name="图片 27" descr="IG9A9963.jpg"/>
          <p:cNvPicPr>
            <a:picLocks noChangeAspect="1"/>
          </p:cNvPicPr>
          <p:nvPr/>
        </p:nvPicPr>
        <p:blipFill>
          <a:blip r:embed="rId2"/>
          <a:stretch>
            <a:fillRect/>
          </a:stretch>
        </p:blipFill>
        <p:spPr>
          <a:xfrm>
            <a:off x="1078865" y="1577131"/>
            <a:ext cx="2645138" cy="4173521"/>
          </a:xfrm>
          <a:prstGeom prst="rect">
            <a:avLst/>
          </a:prstGeom>
        </p:spPr>
      </p:pic>
      <p:pic>
        <p:nvPicPr>
          <p:cNvPr id="29" name="图片 28" descr="IG9A9967.jpg"/>
          <p:cNvPicPr>
            <a:picLocks noChangeAspect="1"/>
          </p:cNvPicPr>
          <p:nvPr/>
        </p:nvPicPr>
        <p:blipFill>
          <a:blip r:embed="rId3"/>
          <a:stretch>
            <a:fillRect/>
          </a:stretch>
        </p:blipFill>
        <p:spPr>
          <a:xfrm>
            <a:off x="4770026" y="1737419"/>
            <a:ext cx="2646000" cy="3989201"/>
          </a:xfrm>
          <a:prstGeom prst="rect">
            <a:avLst/>
          </a:prstGeom>
        </p:spPr>
      </p:pic>
      <p:pic>
        <p:nvPicPr>
          <p:cNvPr id="30" name="图片 29" descr="IG9A9967-.jpg"/>
          <p:cNvPicPr>
            <a:picLocks noChangeAspect="1"/>
          </p:cNvPicPr>
          <p:nvPr/>
        </p:nvPicPr>
        <p:blipFill>
          <a:blip r:embed="rId4"/>
          <a:stretch>
            <a:fillRect/>
          </a:stretch>
        </p:blipFill>
        <p:spPr>
          <a:xfrm>
            <a:off x="8226290" y="1610686"/>
            <a:ext cx="2646000" cy="4207372"/>
          </a:xfrm>
          <a:prstGeom prst="rect">
            <a:avLst/>
          </a:prstGeom>
        </p:spPr>
      </p:pic>
    </p:spTree>
  </p:cSld>
  <p:clrMapOvr>
    <a:masterClrMapping/>
  </p:clrMapOvr>
  <p:transition spd="slow" advTm="2000">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36700" y="-10795"/>
            <a:ext cx="10671810" cy="6868795"/>
            <a:chOff x="1536700" y="-10795"/>
            <a:chExt cx="10671810" cy="6868795"/>
          </a:xfrm>
        </p:grpSpPr>
        <p:sp>
          <p:nvSpPr>
            <p:cNvPr id="22" name="TextBox 5"/>
            <p:cNvSpPr/>
            <p:nvPr/>
          </p:nvSpPr>
          <p:spPr>
            <a:xfrm>
              <a:off x="2477135" y="-10795"/>
              <a:ext cx="26485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产品</a:t>
              </a:r>
              <a:r>
                <a:rPr lang="zh-CN" alt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八大优势</a:t>
              </a:r>
              <a:endParaRPr lang="zh-CN" alt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3" name="组合 3"/>
            <p:cNvGrpSpPr/>
            <p:nvPr/>
          </p:nvGrpSpPr>
          <p:grpSpPr>
            <a:xfrm>
              <a:off x="1536700" y="12700"/>
              <a:ext cx="10671810" cy="6845300"/>
              <a:chOff x="1536700" y="12700"/>
              <a:chExt cx="10671810" cy="6845300"/>
            </a:xfrm>
          </p:grpSpPr>
          <p:grpSp>
            <p:nvGrpSpPr>
              <p:cNvPr id="4" name="组合 4"/>
              <p:cNvGrpSpPr/>
              <p:nvPr/>
            </p:nvGrpSpPr>
            <p:grpSpPr>
              <a:xfrm>
                <a:off x="8532495" y="6478270"/>
                <a:ext cx="3676015" cy="379730"/>
                <a:chOff x="8532495" y="6478270"/>
                <a:chExt cx="3676015" cy="379730"/>
              </a:xfrm>
            </p:grpSpPr>
            <p:sp>
              <p:nvSpPr>
                <p:cNvPr id="21"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0"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5" name="组合 39"/>
              <p:cNvGrpSpPr/>
              <p:nvPr/>
            </p:nvGrpSpPr>
            <p:grpSpPr>
              <a:xfrm>
                <a:off x="1536700" y="12700"/>
                <a:ext cx="940435" cy="426085"/>
                <a:chOff x="1536700" y="12700"/>
                <a:chExt cx="940435" cy="426085"/>
              </a:xfrm>
            </p:grpSpPr>
            <p:sp>
              <p:nvSpPr>
                <p:cNvPr id="18"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17" name="平行四边形 9"/>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23" name="图片 10"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24" name="MH_SubTitle_1"/>
          <p:cNvSpPr/>
          <p:nvPr>
            <p:custDataLst>
              <p:tags r:id="rId2"/>
            </p:custDataLst>
          </p:nvPr>
        </p:nvSpPr>
        <p:spPr>
          <a:xfrm>
            <a:off x="1719601" y="1331913"/>
            <a:ext cx="1469984" cy="1414462"/>
          </a:xfrm>
          <a:prstGeom prst="ellipse">
            <a:avLst/>
          </a:prstGeom>
          <a:solidFill>
            <a:srgbClr val="2F3D5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液体离心技术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MH_Other_1"/>
          <p:cNvSpPr/>
          <p:nvPr>
            <p:custDataLst>
              <p:tags r:id="rId3"/>
            </p:custDataLst>
          </p:nvPr>
        </p:nvSpPr>
        <p:spPr>
          <a:xfrm>
            <a:off x="1611631" y="12080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3200" dirty="0">
                <a:solidFill>
                  <a:srgbClr val="FF0000"/>
                </a:solidFill>
              </a:rPr>
              <a:t>1</a:t>
            </a:r>
            <a:endParaRPr lang="en-US" altLang="zh-CN" sz="3200" dirty="0">
              <a:solidFill>
                <a:srgbClr val="FF0000"/>
              </a:solidFill>
            </a:endParaRPr>
          </a:p>
        </p:txBody>
      </p:sp>
      <p:sp>
        <p:nvSpPr>
          <p:cNvPr id="27" name="MH_SubTitle_2"/>
          <p:cNvSpPr/>
          <p:nvPr>
            <p:custDataLst>
              <p:tags r:id="rId4"/>
            </p:custDataLst>
          </p:nvPr>
        </p:nvSpPr>
        <p:spPr>
          <a:xfrm>
            <a:off x="4190076" y="1331913"/>
            <a:ext cx="1460539" cy="1414462"/>
          </a:xfrm>
          <a:prstGeom prst="ellipse">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自动定时</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8" name="MH_Other_2"/>
          <p:cNvSpPr/>
          <p:nvPr>
            <p:custDataLst>
              <p:tags r:id="rId5"/>
            </p:custDataLst>
          </p:nvPr>
        </p:nvSpPr>
        <p:spPr>
          <a:xfrm>
            <a:off x="4076701" y="12080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3200" dirty="0">
                <a:solidFill>
                  <a:srgbClr val="FF0000"/>
                </a:solidFill>
              </a:rPr>
              <a:t>2</a:t>
            </a:r>
            <a:endParaRPr lang="en-US" sz="2400" dirty="0">
              <a:solidFill>
                <a:schemeClr val="tx1"/>
              </a:solidFill>
            </a:endParaRPr>
          </a:p>
        </p:txBody>
      </p:sp>
      <p:sp>
        <p:nvSpPr>
          <p:cNvPr id="29" name="MH_SubTitle_3"/>
          <p:cNvSpPr/>
          <p:nvPr>
            <p:custDataLst>
              <p:tags r:id="rId6"/>
            </p:custDataLst>
          </p:nvPr>
        </p:nvSpPr>
        <p:spPr>
          <a:xfrm>
            <a:off x="6666086" y="1331913"/>
            <a:ext cx="1441409" cy="1414462"/>
          </a:xfrm>
          <a:prstGeom prst="ellipse">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直流电机</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0" name="MH_Other_3"/>
          <p:cNvSpPr/>
          <p:nvPr>
            <p:custDataLst>
              <p:tags r:id="rId7"/>
            </p:custDataLst>
          </p:nvPr>
        </p:nvSpPr>
        <p:spPr>
          <a:xfrm>
            <a:off x="6541136" y="12080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3200" dirty="0">
                <a:solidFill>
                  <a:srgbClr val="FF0000"/>
                </a:solidFill>
              </a:rPr>
              <a:t>3</a:t>
            </a:r>
            <a:endParaRPr lang="en-US" altLang="zh-CN" sz="3200" dirty="0">
              <a:solidFill>
                <a:srgbClr val="FF0000"/>
              </a:solidFill>
            </a:endParaRPr>
          </a:p>
        </p:txBody>
      </p:sp>
      <p:sp>
        <p:nvSpPr>
          <p:cNvPr id="32" name="MH_Other_4"/>
          <p:cNvSpPr/>
          <p:nvPr>
            <p:custDataLst>
              <p:tags r:id="rId8"/>
            </p:custDataLst>
          </p:nvPr>
        </p:nvSpPr>
        <p:spPr>
          <a:xfrm>
            <a:off x="9014460" y="1208089"/>
            <a:ext cx="1684338"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buClrTx/>
              <a:buSzTx/>
              <a:buFontTx/>
              <a:defRPr/>
            </a:pPr>
            <a:r>
              <a:rPr lang="en-US" altLang="zh-CN" sz="3200" dirty="0">
                <a:solidFill>
                  <a:srgbClr val="FF0000"/>
                </a:solidFill>
              </a:rPr>
              <a:t>4</a:t>
            </a:r>
            <a:endParaRPr lang="en-US" altLang="zh-CN" sz="3200" dirty="0">
              <a:solidFill>
                <a:srgbClr val="FF0000"/>
              </a:solidFill>
            </a:endParaRPr>
          </a:p>
        </p:txBody>
      </p:sp>
      <p:sp>
        <p:nvSpPr>
          <p:cNvPr id="33" name="MH_Text_1"/>
          <p:cNvSpPr txBox="1"/>
          <p:nvPr>
            <p:custDataLst>
              <p:tags r:id="rId9"/>
            </p:custDataLst>
          </p:nvPr>
        </p:nvSpPr>
        <p:spPr>
          <a:xfrm>
            <a:off x="1527175" y="3552190"/>
            <a:ext cx="1854835" cy="2583815"/>
          </a:xfrm>
          <a:prstGeom prst="rect">
            <a:avLst/>
          </a:prstGeom>
          <a:noFill/>
        </p:spPr>
        <p:txBody>
          <a:bodyPr lIns="0" tIns="0" rIns="0" bIns="0">
            <a:noAutofit/>
          </a:bodyPr>
          <a:lstStyle/>
          <a:p>
            <a:pPr algn="just">
              <a:lnSpc>
                <a:spcPct val="150000"/>
              </a:lnSpc>
              <a:defRPr/>
            </a:pPr>
            <a:r>
              <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无刀盘+离心研磨技术，将垃圾研磨更仔细，通过处理的厨余垃圾可直接排放，完全无需担心堵塞下水道问题。</a:t>
            </a:r>
            <a:endPar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MH_SubTitle_2"/>
          <p:cNvSpPr/>
          <p:nvPr>
            <p:custDataLst>
              <p:tags r:id="rId10"/>
            </p:custDataLst>
          </p:nvPr>
        </p:nvSpPr>
        <p:spPr>
          <a:xfrm>
            <a:off x="9126234" y="1333838"/>
            <a:ext cx="1460539" cy="1414462"/>
          </a:xfrm>
          <a:prstGeom prst="ellipse">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涡轮强排</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6" name="MH_Text_1"/>
          <p:cNvSpPr txBox="1"/>
          <p:nvPr>
            <p:custDataLst>
              <p:tags r:id="rId11"/>
            </p:custDataLst>
          </p:nvPr>
        </p:nvSpPr>
        <p:spPr>
          <a:xfrm>
            <a:off x="3992245" y="3552190"/>
            <a:ext cx="1854835" cy="2583815"/>
          </a:xfrm>
          <a:prstGeom prst="rect">
            <a:avLst/>
          </a:prstGeom>
          <a:noFill/>
        </p:spPr>
        <p:txBody>
          <a:bodyPr lIns="0" tIns="0" rIns="0" bIns="0">
            <a:noAutofit/>
          </a:bodyPr>
          <a:lstStyle/>
          <a:p>
            <a:pPr algn="just">
              <a:lnSpc>
                <a:spcPct val="150000"/>
              </a:lnSpc>
              <a:defRPr/>
            </a:pPr>
            <a:r>
              <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具备自动定时功能，完全无需人工照看，机器运转五分钟后自动停机，再也不用担心忘记关掉机器了，省电又省心。</a:t>
            </a:r>
            <a:endPar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MH_Text_1"/>
          <p:cNvSpPr txBox="1"/>
          <p:nvPr>
            <p:custDataLst>
              <p:tags r:id="rId12"/>
            </p:custDataLst>
          </p:nvPr>
        </p:nvSpPr>
        <p:spPr>
          <a:xfrm>
            <a:off x="6459855" y="3552190"/>
            <a:ext cx="1854835" cy="2583815"/>
          </a:xfrm>
          <a:prstGeom prst="rect">
            <a:avLst/>
          </a:prstGeom>
          <a:noFill/>
        </p:spPr>
        <p:txBody>
          <a:bodyPr lIns="0" tIns="0" rIns="0" bIns="0">
            <a:noAutofit/>
          </a:bodyPr>
          <a:lstStyle/>
          <a:p>
            <a:pPr marL="0" marR="0" indent="0" algn="just" defTabSz="457200">
              <a:lnSpc>
                <a:spcPct val="150000"/>
              </a:lnSpc>
              <a:spcBef>
                <a:spcPts val="0"/>
              </a:spcBef>
              <a:spcAft>
                <a:spcPts val="0"/>
              </a:spcAft>
              <a:buNone/>
              <a:defRPr lang="en-US" sz="1800" b="0" i="0" u="none" strike="noStrike" kern="1" spc="0" baseline="0">
                <a:solidFill>
                  <a:schemeClr val="tx1"/>
                </a:solidFill>
                <a:effectLst/>
                <a:latin typeface="Calibri" panose="020F0502020204030204" pitchFamily="34" charset="0"/>
                <a:ea typeface="等线" panose="02010600030101010101" charset="-122"/>
                <a:cs typeface="Calibri" panose="020F0502020204030204" pitchFamily="34" charset="0"/>
              </a:defRPr>
            </a:pPr>
            <a:r>
              <a:rPr lang="en-US" altLang="zh-CN" sz="1400" b="1" kern="1200"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引进德国永磁直流电机，结构上采用纯铜绕线圈、永磁机芯、双滚珠轴承，具备大扭距、强动力、高效率的特点</a:t>
            </a:r>
            <a:r>
              <a:rPr altLang="zh-CN" sz="1400" b="1" kern="1200"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altLang="zh-CN" sz="1400" b="1" kern="1200"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MH_Text_1"/>
          <p:cNvSpPr txBox="1"/>
          <p:nvPr>
            <p:custDataLst>
              <p:tags r:id="rId13"/>
            </p:custDataLst>
          </p:nvPr>
        </p:nvSpPr>
        <p:spPr>
          <a:xfrm>
            <a:off x="8929370" y="3552190"/>
            <a:ext cx="1854835" cy="2583815"/>
          </a:xfrm>
          <a:prstGeom prst="rect">
            <a:avLst/>
          </a:prstGeom>
          <a:noFill/>
        </p:spPr>
        <p:txBody>
          <a:bodyPr lIns="0" tIns="0" rIns="0" bIns="0">
            <a:noAutofit/>
          </a:bodyPr>
          <a:lstStyle/>
          <a:p>
            <a:pPr algn="just">
              <a:lnSpc>
                <a:spcPct val="150000"/>
              </a:lnSpc>
              <a:defRPr/>
            </a:pPr>
            <a:r>
              <a:rPr lang="en-US" altLang="zh-CN" sz="1400" b="1" dirty="0">
                <a:solidFill>
                  <a:srgbClr val="3E516C"/>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采用涡轮增压强排技术，通过一定的压力能够将垃圾迅速推送至远端管道，避免冷凝的油脂和细微垃圾聚集在管道。</a:t>
            </a:r>
            <a:endParaRPr lang="en-US" altLang="zh-CN" sz="1400" b="1" dirty="0">
              <a:solidFill>
                <a:srgbClr val="3E516C"/>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ransition spd="slow" advTm="2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style.rotation</p:attrName>
                                        </p:attrNameLst>
                                      </p:cBhvr>
                                      <p:tavLst>
                                        <p:tav tm="0">
                                          <p:val>
                                            <p:fltVal val="90"/>
                                          </p:val>
                                        </p:tav>
                                        <p:tav tm="100000">
                                          <p:val>
                                            <p:fltVal val="0"/>
                                          </p:val>
                                        </p:tav>
                                      </p:tavLst>
                                    </p:anim>
                                    <p:animEffect transition="in" filter="fade">
                                      <p:cBhvr>
                                        <p:cTn id="16" dur="1000"/>
                                        <p:tgtEl>
                                          <p:spTgt spid="2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1000" fill="hold"/>
                                        <p:tgtEl>
                                          <p:spTgt spid="37"/>
                                        </p:tgtEl>
                                        <p:attrNameLst>
                                          <p:attrName>ppt_w</p:attrName>
                                        </p:attrNameLst>
                                      </p:cBhvr>
                                      <p:tavLst>
                                        <p:tav tm="0">
                                          <p:val>
                                            <p:fltVal val="0"/>
                                          </p:val>
                                        </p:tav>
                                        <p:tav tm="100000">
                                          <p:val>
                                            <p:strVal val="#ppt_w"/>
                                          </p:val>
                                        </p:tav>
                                      </p:tavLst>
                                    </p:anim>
                                    <p:anim calcmode="lin" valueType="num">
                                      <p:cBhvr>
                                        <p:cTn id="26" dur="1000" fill="hold"/>
                                        <p:tgtEl>
                                          <p:spTgt spid="37"/>
                                        </p:tgtEl>
                                        <p:attrNameLst>
                                          <p:attrName>ppt_h</p:attrName>
                                        </p:attrNameLst>
                                      </p:cBhvr>
                                      <p:tavLst>
                                        <p:tav tm="0">
                                          <p:val>
                                            <p:fltVal val="0"/>
                                          </p:val>
                                        </p:tav>
                                        <p:tav tm="100000">
                                          <p:val>
                                            <p:strVal val="#ppt_h"/>
                                          </p:val>
                                        </p:tav>
                                      </p:tavLst>
                                    </p:anim>
                                    <p:anim calcmode="lin" valueType="num">
                                      <p:cBhvr>
                                        <p:cTn id="27" dur="1000" fill="hold"/>
                                        <p:tgtEl>
                                          <p:spTgt spid="37"/>
                                        </p:tgtEl>
                                        <p:attrNameLst>
                                          <p:attrName>style.rotation</p:attrName>
                                        </p:attrNameLst>
                                      </p:cBhvr>
                                      <p:tavLst>
                                        <p:tav tm="0">
                                          <p:val>
                                            <p:fltVal val="90"/>
                                          </p:val>
                                        </p:tav>
                                        <p:tav tm="100000">
                                          <p:val>
                                            <p:fltVal val="0"/>
                                          </p:val>
                                        </p:tav>
                                      </p:tavLst>
                                    </p:anim>
                                    <p:animEffect transition="in" filter="fade">
                                      <p:cBhvr>
                                        <p:cTn id="28" dur="10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1000" fill="hold"/>
                                        <p:tgtEl>
                                          <p:spTgt spid="33"/>
                                        </p:tgtEl>
                                        <p:attrNameLst>
                                          <p:attrName>ppt_w</p:attrName>
                                        </p:attrNameLst>
                                      </p:cBhvr>
                                      <p:tavLst>
                                        <p:tav tm="0">
                                          <p:val>
                                            <p:fltVal val="0"/>
                                          </p:val>
                                        </p:tav>
                                        <p:tav tm="100000">
                                          <p:val>
                                            <p:strVal val="#ppt_w"/>
                                          </p:val>
                                        </p:tav>
                                      </p:tavLst>
                                    </p:anim>
                                    <p:anim calcmode="lin" valueType="num">
                                      <p:cBhvr>
                                        <p:cTn id="34" dur="1000" fill="hold"/>
                                        <p:tgtEl>
                                          <p:spTgt spid="33"/>
                                        </p:tgtEl>
                                        <p:attrNameLst>
                                          <p:attrName>ppt_h</p:attrName>
                                        </p:attrNameLst>
                                      </p:cBhvr>
                                      <p:tavLst>
                                        <p:tav tm="0">
                                          <p:val>
                                            <p:fltVal val="0"/>
                                          </p:val>
                                        </p:tav>
                                        <p:tav tm="100000">
                                          <p:val>
                                            <p:strVal val="#ppt_h"/>
                                          </p:val>
                                        </p:tav>
                                      </p:tavLst>
                                    </p:anim>
                                    <p:anim calcmode="lin" valueType="num">
                                      <p:cBhvr>
                                        <p:cTn id="35" dur="1000" fill="hold"/>
                                        <p:tgtEl>
                                          <p:spTgt spid="33"/>
                                        </p:tgtEl>
                                        <p:attrNameLst>
                                          <p:attrName>style.rotation</p:attrName>
                                        </p:attrNameLst>
                                      </p:cBhvr>
                                      <p:tavLst>
                                        <p:tav tm="0">
                                          <p:val>
                                            <p:fltVal val="90"/>
                                          </p:val>
                                        </p:tav>
                                        <p:tav tm="100000">
                                          <p:val>
                                            <p:fltVal val="0"/>
                                          </p:val>
                                        </p:tav>
                                      </p:tavLst>
                                    </p:anim>
                                    <p:animEffect transition="in" filter="fade">
                                      <p:cBhvr>
                                        <p:cTn id="36" dur="1000"/>
                                        <p:tgtEl>
                                          <p:spTgt spid="33"/>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1000" fill="hold"/>
                                        <p:tgtEl>
                                          <p:spTgt spid="26"/>
                                        </p:tgtEl>
                                        <p:attrNameLst>
                                          <p:attrName>ppt_w</p:attrName>
                                        </p:attrNameLst>
                                      </p:cBhvr>
                                      <p:tavLst>
                                        <p:tav tm="0">
                                          <p:val>
                                            <p:fltVal val="0"/>
                                          </p:val>
                                        </p:tav>
                                        <p:tav tm="100000">
                                          <p:val>
                                            <p:strVal val="#ppt_w"/>
                                          </p:val>
                                        </p:tav>
                                      </p:tavLst>
                                    </p:anim>
                                    <p:anim calcmode="lin" valueType="num">
                                      <p:cBhvr>
                                        <p:cTn id="42" dur="1000" fill="hold"/>
                                        <p:tgtEl>
                                          <p:spTgt spid="26"/>
                                        </p:tgtEl>
                                        <p:attrNameLst>
                                          <p:attrName>ppt_h</p:attrName>
                                        </p:attrNameLst>
                                      </p:cBhvr>
                                      <p:tavLst>
                                        <p:tav tm="0">
                                          <p:val>
                                            <p:fltVal val="0"/>
                                          </p:val>
                                        </p:tav>
                                        <p:tav tm="100000">
                                          <p:val>
                                            <p:strVal val="#ppt_h"/>
                                          </p:val>
                                        </p:tav>
                                      </p:tavLst>
                                    </p:anim>
                                    <p:anim calcmode="lin" valueType="num">
                                      <p:cBhvr>
                                        <p:cTn id="43" dur="1000" fill="hold"/>
                                        <p:tgtEl>
                                          <p:spTgt spid="26"/>
                                        </p:tgtEl>
                                        <p:attrNameLst>
                                          <p:attrName>style.rotation</p:attrName>
                                        </p:attrNameLst>
                                      </p:cBhvr>
                                      <p:tavLst>
                                        <p:tav tm="0">
                                          <p:val>
                                            <p:fltVal val="90"/>
                                          </p:val>
                                        </p:tav>
                                        <p:tav tm="100000">
                                          <p:val>
                                            <p:fltVal val="0"/>
                                          </p:val>
                                        </p:tav>
                                      </p:tavLst>
                                    </p:anim>
                                    <p:animEffect transition="in" filter="fade">
                                      <p:cBhvr>
                                        <p:cTn id="44" dur="10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1000" fill="hold"/>
                                        <p:tgtEl>
                                          <p:spTgt spid="31"/>
                                        </p:tgtEl>
                                        <p:attrNameLst>
                                          <p:attrName>ppt_w</p:attrName>
                                        </p:attrNameLst>
                                      </p:cBhvr>
                                      <p:tavLst>
                                        <p:tav tm="0">
                                          <p:val>
                                            <p:fltVal val="0"/>
                                          </p:val>
                                        </p:tav>
                                        <p:tav tm="100000">
                                          <p:val>
                                            <p:strVal val="#ppt_w"/>
                                          </p:val>
                                        </p:tav>
                                      </p:tavLst>
                                    </p:anim>
                                    <p:anim calcmode="lin" valueType="num">
                                      <p:cBhvr>
                                        <p:cTn id="50" dur="1000" fill="hold"/>
                                        <p:tgtEl>
                                          <p:spTgt spid="31"/>
                                        </p:tgtEl>
                                        <p:attrNameLst>
                                          <p:attrName>ppt_h</p:attrName>
                                        </p:attrNameLst>
                                      </p:cBhvr>
                                      <p:tavLst>
                                        <p:tav tm="0">
                                          <p:val>
                                            <p:fltVal val="0"/>
                                          </p:val>
                                        </p:tav>
                                        <p:tav tm="100000">
                                          <p:val>
                                            <p:strVal val="#ppt_h"/>
                                          </p:val>
                                        </p:tav>
                                      </p:tavLst>
                                    </p:anim>
                                    <p:anim calcmode="lin" valueType="num">
                                      <p:cBhvr>
                                        <p:cTn id="51" dur="1000" fill="hold"/>
                                        <p:tgtEl>
                                          <p:spTgt spid="31"/>
                                        </p:tgtEl>
                                        <p:attrNameLst>
                                          <p:attrName>style.rotation</p:attrName>
                                        </p:attrNameLst>
                                      </p:cBhvr>
                                      <p:tavLst>
                                        <p:tav tm="0">
                                          <p:val>
                                            <p:fltVal val="90"/>
                                          </p:val>
                                        </p:tav>
                                        <p:tav tm="100000">
                                          <p:val>
                                            <p:fltVal val="0"/>
                                          </p:val>
                                        </p:tav>
                                      </p:tavLst>
                                    </p:anim>
                                    <p:animEffect transition="in" filter="fade">
                                      <p:cBhvr>
                                        <p:cTn id="52" dur="10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1000" fill="hold"/>
                                        <p:tgtEl>
                                          <p:spTgt spid="34"/>
                                        </p:tgtEl>
                                        <p:attrNameLst>
                                          <p:attrName>ppt_w</p:attrName>
                                        </p:attrNameLst>
                                      </p:cBhvr>
                                      <p:tavLst>
                                        <p:tav tm="0">
                                          <p:val>
                                            <p:fltVal val="0"/>
                                          </p:val>
                                        </p:tav>
                                        <p:tav tm="100000">
                                          <p:val>
                                            <p:strVal val="#ppt_w"/>
                                          </p:val>
                                        </p:tav>
                                      </p:tavLst>
                                    </p:anim>
                                    <p:anim calcmode="lin" valueType="num">
                                      <p:cBhvr>
                                        <p:cTn id="58" dur="1000" fill="hold"/>
                                        <p:tgtEl>
                                          <p:spTgt spid="34"/>
                                        </p:tgtEl>
                                        <p:attrNameLst>
                                          <p:attrName>ppt_h</p:attrName>
                                        </p:attrNameLst>
                                      </p:cBhvr>
                                      <p:tavLst>
                                        <p:tav tm="0">
                                          <p:val>
                                            <p:fltVal val="0"/>
                                          </p:val>
                                        </p:tav>
                                        <p:tav tm="100000">
                                          <p:val>
                                            <p:strVal val="#ppt_h"/>
                                          </p:val>
                                        </p:tav>
                                      </p:tavLst>
                                    </p:anim>
                                    <p:anim calcmode="lin" valueType="num">
                                      <p:cBhvr>
                                        <p:cTn id="59" dur="1000" fill="hold"/>
                                        <p:tgtEl>
                                          <p:spTgt spid="34"/>
                                        </p:tgtEl>
                                        <p:attrNameLst>
                                          <p:attrName>style.rotation</p:attrName>
                                        </p:attrNameLst>
                                      </p:cBhvr>
                                      <p:tavLst>
                                        <p:tav tm="0">
                                          <p:val>
                                            <p:fltVal val="90"/>
                                          </p:val>
                                        </p:tav>
                                        <p:tav tm="100000">
                                          <p:val>
                                            <p:fltVal val="0"/>
                                          </p:val>
                                        </p:tav>
                                      </p:tavLst>
                                    </p:anim>
                                    <p:animEffect transition="in" filter="fade">
                                      <p:cBhvr>
                                        <p:cTn id="6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7" grpId="0" bldLvl="0" animBg="1"/>
      <p:bldP spid="29" grpId="0" bldLvl="0" animBg="1"/>
      <p:bldP spid="33" grpId="0"/>
      <p:bldP spid="37" grpId="0" bldLvl="0" animBg="1"/>
      <p:bldP spid="26" grpId="0"/>
      <p:bldP spid="31"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36700" y="-10795"/>
            <a:ext cx="10671810" cy="6868795"/>
            <a:chOff x="1536700" y="-10795"/>
            <a:chExt cx="10671810" cy="6868795"/>
          </a:xfrm>
        </p:grpSpPr>
        <p:sp>
          <p:nvSpPr>
            <p:cNvPr id="22" name="TextBox 5"/>
            <p:cNvSpPr/>
            <p:nvPr/>
          </p:nvSpPr>
          <p:spPr>
            <a:xfrm>
              <a:off x="2477135" y="-10795"/>
              <a:ext cx="307149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产品</a:t>
              </a:r>
              <a:r>
                <a:rPr lang="zh-CN" alt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八大优势</a:t>
              </a:r>
              <a:endParaRPr lang="zh-CN" alt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3" name="组合 3"/>
            <p:cNvGrpSpPr/>
            <p:nvPr/>
          </p:nvGrpSpPr>
          <p:grpSpPr>
            <a:xfrm>
              <a:off x="1536700" y="12700"/>
              <a:ext cx="10671810" cy="6845300"/>
              <a:chOff x="1536700" y="12700"/>
              <a:chExt cx="10671810" cy="6845300"/>
            </a:xfrm>
          </p:grpSpPr>
          <p:grpSp>
            <p:nvGrpSpPr>
              <p:cNvPr id="4" name="组合 4"/>
              <p:cNvGrpSpPr/>
              <p:nvPr/>
            </p:nvGrpSpPr>
            <p:grpSpPr>
              <a:xfrm>
                <a:off x="8532495" y="6478270"/>
                <a:ext cx="3676015" cy="379730"/>
                <a:chOff x="8532495" y="6478270"/>
                <a:chExt cx="3676015" cy="379730"/>
              </a:xfrm>
            </p:grpSpPr>
            <p:sp>
              <p:nvSpPr>
                <p:cNvPr id="21"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0"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5" name="组合 39"/>
              <p:cNvGrpSpPr/>
              <p:nvPr/>
            </p:nvGrpSpPr>
            <p:grpSpPr>
              <a:xfrm>
                <a:off x="1536700" y="12700"/>
                <a:ext cx="940435" cy="426085"/>
                <a:chOff x="1536700" y="12700"/>
                <a:chExt cx="940435" cy="426085"/>
              </a:xfrm>
            </p:grpSpPr>
            <p:sp>
              <p:nvSpPr>
                <p:cNvPr id="18"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17" name="平行四边形 9"/>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23" name="图片 10"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24" name="MH_SubTitle_1"/>
          <p:cNvSpPr/>
          <p:nvPr>
            <p:custDataLst>
              <p:tags r:id="rId2"/>
            </p:custDataLst>
          </p:nvPr>
        </p:nvSpPr>
        <p:spPr>
          <a:xfrm>
            <a:off x="1719601" y="1331913"/>
            <a:ext cx="1469984" cy="1414462"/>
          </a:xfrm>
          <a:prstGeom prst="ellipse">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过载保护</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MH_Other_1"/>
          <p:cNvSpPr/>
          <p:nvPr>
            <p:custDataLst>
              <p:tags r:id="rId3"/>
            </p:custDataLst>
          </p:nvPr>
        </p:nvSpPr>
        <p:spPr>
          <a:xfrm>
            <a:off x="1611631" y="12080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3200" dirty="0">
                <a:solidFill>
                  <a:srgbClr val="FF0000"/>
                </a:solidFill>
              </a:rPr>
              <a:t>5</a:t>
            </a:r>
            <a:endParaRPr lang="en-US" altLang="zh-CN" sz="2400" dirty="0">
              <a:solidFill>
                <a:schemeClr val="tx1"/>
              </a:solidFill>
            </a:endParaRPr>
          </a:p>
        </p:txBody>
      </p:sp>
      <p:sp>
        <p:nvSpPr>
          <p:cNvPr id="27" name="MH_SubTitle_2"/>
          <p:cNvSpPr/>
          <p:nvPr>
            <p:custDataLst>
              <p:tags r:id="rId4"/>
            </p:custDataLst>
          </p:nvPr>
        </p:nvSpPr>
        <p:spPr>
          <a:xfrm>
            <a:off x="4190076" y="1331913"/>
            <a:ext cx="1460539" cy="1414462"/>
          </a:xfrm>
          <a:prstGeom prst="ellipse">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无线遥控</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8" name="MH_Other_2"/>
          <p:cNvSpPr/>
          <p:nvPr>
            <p:custDataLst>
              <p:tags r:id="rId5"/>
            </p:custDataLst>
          </p:nvPr>
        </p:nvSpPr>
        <p:spPr>
          <a:xfrm>
            <a:off x="4076701" y="12080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3200" dirty="0">
                <a:solidFill>
                  <a:srgbClr val="FF0000"/>
                </a:solidFill>
              </a:rPr>
              <a:t>6</a:t>
            </a:r>
            <a:endParaRPr lang="en-US" altLang="zh-CN" sz="3200" dirty="0">
              <a:solidFill>
                <a:srgbClr val="FF0000"/>
              </a:solidFill>
            </a:endParaRPr>
          </a:p>
        </p:txBody>
      </p:sp>
      <p:sp>
        <p:nvSpPr>
          <p:cNvPr id="29" name="MH_SubTitle_3"/>
          <p:cNvSpPr/>
          <p:nvPr>
            <p:custDataLst>
              <p:tags r:id="rId6"/>
            </p:custDataLst>
          </p:nvPr>
        </p:nvSpPr>
        <p:spPr>
          <a:xfrm>
            <a:off x="6666086" y="1331913"/>
            <a:ext cx="1441409" cy="1414462"/>
          </a:xfrm>
          <a:prstGeom prst="ellipse">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纳米抑菌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0" name="MH_Other_3"/>
          <p:cNvSpPr/>
          <p:nvPr>
            <p:custDataLst>
              <p:tags r:id="rId7"/>
            </p:custDataLst>
          </p:nvPr>
        </p:nvSpPr>
        <p:spPr>
          <a:xfrm>
            <a:off x="6541136" y="12080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3200" dirty="0">
                <a:solidFill>
                  <a:srgbClr val="FF0000"/>
                </a:solidFill>
              </a:rPr>
              <a:t>7</a:t>
            </a:r>
            <a:endParaRPr lang="en-US" altLang="zh-CN" sz="2400" dirty="0">
              <a:solidFill>
                <a:schemeClr val="tx1"/>
              </a:solidFill>
            </a:endParaRPr>
          </a:p>
        </p:txBody>
      </p:sp>
      <p:sp>
        <p:nvSpPr>
          <p:cNvPr id="32" name="MH_Other_4"/>
          <p:cNvSpPr/>
          <p:nvPr>
            <p:custDataLst>
              <p:tags r:id="rId8"/>
            </p:custDataLst>
          </p:nvPr>
        </p:nvSpPr>
        <p:spPr>
          <a:xfrm>
            <a:off x="9014460" y="1208089"/>
            <a:ext cx="1684338"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3200" dirty="0">
                <a:solidFill>
                  <a:srgbClr val="FF0000"/>
                </a:solidFill>
              </a:rPr>
              <a:t>8</a:t>
            </a:r>
            <a:endParaRPr lang="en-US" altLang="zh-CN" sz="3200" dirty="0">
              <a:solidFill>
                <a:srgbClr val="FF0000"/>
              </a:solidFill>
            </a:endParaRPr>
          </a:p>
        </p:txBody>
      </p:sp>
      <p:sp>
        <p:nvSpPr>
          <p:cNvPr id="33" name="MH_Text_1"/>
          <p:cNvSpPr txBox="1"/>
          <p:nvPr>
            <p:custDataLst>
              <p:tags r:id="rId9"/>
            </p:custDataLst>
          </p:nvPr>
        </p:nvSpPr>
        <p:spPr>
          <a:xfrm>
            <a:off x="1527175" y="3552190"/>
            <a:ext cx="1854835" cy="2583815"/>
          </a:xfrm>
          <a:prstGeom prst="rect">
            <a:avLst/>
          </a:prstGeom>
          <a:noFill/>
        </p:spPr>
        <p:txBody>
          <a:bodyPr lIns="0" tIns="0" rIns="0" bIns="0">
            <a:noAutofit/>
          </a:bodyPr>
          <a:lstStyle/>
          <a:p>
            <a:pPr algn="just">
              <a:lnSpc>
                <a:spcPct val="150000"/>
              </a:lnSpc>
              <a:defRPr/>
            </a:pPr>
            <a:r>
              <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使用过程中如有金属物质掉入机器研磨仓，系统会自动断电，以保证研磨仓不被金属损坏造成机器故障。</a:t>
            </a:r>
            <a:endPar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MH_SubTitle_2"/>
          <p:cNvSpPr/>
          <p:nvPr>
            <p:custDataLst>
              <p:tags r:id="rId10"/>
            </p:custDataLst>
          </p:nvPr>
        </p:nvSpPr>
        <p:spPr>
          <a:xfrm>
            <a:off x="9126234" y="1333838"/>
            <a:ext cx="1460539" cy="1414462"/>
          </a:xfrm>
          <a:prstGeom prst="ellipse">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静音设计</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6" name="MH_Text_1"/>
          <p:cNvSpPr txBox="1"/>
          <p:nvPr>
            <p:custDataLst>
              <p:tags r:id="rId11"/>
            </p:custDataLst>
          </p:nvPr>
        </p:nvSpPr>
        <p:spPr>
          <a:xfrm>
            <a:off x="3992245" y="3552190"/>
            <a:ext cx="1854835" cy="2583815"/>
          </a:xfrm>
          <a:prstGeom prst="rect">
            <a:avLst/>
          </a:prstGeom>
          <a:noFill/>
        </p:spPr>
        <p:txBody>
          <a:bodyPr lIns="0" tIns="0" rIns="0" bIns="0">
            <a:noAutofit/>
          </a:bodyPr>
          <a:lstStyle/>
          <a:p>
            <a:pPr algn="just">
              <a:lnSpc>
                <a:spcPct val="150000"/>
              </a:lnSpc>
              <a:defRPr/>
            </a:pPr>
            <a:r>
              <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配备无线遥控装置，能够在30m距离内实现远距离控制，另外，遥控装置具备自发电、防水、免打孔安装等特点。</a:t>
            </a:r>
            <a:endPar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MH_Text_1"/>
          <p:cNvSpPr txBox="1"/>
          <p:nvPr>
            <p:custDataLst>
              <p:tags r:id="rId12"/>
            </p:custDataLst>
          </p:nvPr>
        </p:nvSpPr>
        <p:spPr>
          <a:xfrm>
            <a:off x="6459855" y="3552190"/>
            <a:ext cx="1854835" cy="2583815"/>
          </a:xfrm>
          <a:prstGeom prst="rect">
            <a:avLst/>
          </a:prstGeom>
          <a:noFill/>
        </p:spPr>
        <p:txBody>
          <a:bodyPr lIns="0" tIns="0" rIns="0" bIns="0">
            <a:noAutofit/>
          </a:bodyPr>
          <a:lstStyle/>
          <a:p>
            <a:pPr algn="just">
              <a:lnSpc>
                <a:spcPct val="150000"/>
              </a:lnSpc>
              <a:defRPr/>
            </a:pPr>
            <a:r>
              <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采用先进的纳米抑菌技术，实际抑菌率可达99%，在防止异味和细菌滋生的同时也有效防止机器被腐蚀污染。</a:t>
            </a:r>
            <a:endPar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MH_Text_1"/>
          <p:cNvSpPr txBox="1"/>
          <p:nvPr>
            <p:custDataLst>
              <p:tags r:id="rId13"/>
            </p:custDataLst>
          </p:nvPr>
        </p:nvSpPr>
        <p:spPr>
          <a:xfrm>
            <a:off x="8929370" y="3552190"/>
            <a:ext cx="1854835" cy="2583815"/>
          </a:xfrm>
          <a:prstGeom prst="rect">
            <a:avLst/>
          </a:prstGeom>
          <a:noFill/>
        </p:spPr>
        <p:txBody>
          <a:bodyPr lIns="0" tIns="0" rIns="0" bIns="0">
            <a:noAutofit/>
          </a:bodyPr>
          <a:lstStyle/>
          <a:p>
            <a:pPr algn="just">
              <a:lnSpc>
                <a:spcPct val="150000"/>
              </a:lnSpc>
              <a:defRPr/>
            </a:pPr>
            <a:r>
              <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sym typeface="+mn-ea"/>
              </a:rPr>
              <a:t>机器研磨仓刀壁采用硅胶防震技术，有效控制机器噪音，保证在解决垃圾污染的同时不为用户带来噪声污染。</a:t>
            </a:r>
            <a:endParaRPr lang="zh-CN" altLang="en-US" sz="1400" b="1" dirty="0">
              <a:solidFill>
                <a:srgbClr val="3E516C"/>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advTm="2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style.rotation</p:attrName>
                                        </p:attrNameLst>
                                      </p:cBhvr>
                                      <p:tavLst>
                                        <p:tav tm="0">
                                          <p:val>
                                            <p:fltVal val="90"/>
                                          </p:val>
                                        </p:tav>
                                        <p:tav tm="100000">
                                          <p:val>
                                            <p:fltVal val="0"/>
                                          </p:val>
                                        </p:tav>
                                      </p:tavLst>
                                    </p:anim>
                                    <p:animEffect transition="in" filter="fade">
                                      <p:cBhvr>
                                        <p:cTn id="16" dur="1000"/>
                                        <p:tgtEl>
                                          <p:spTgt spid="2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1000" fill="hold"/>
                                        <p:tgtEl>
                                          <p:spTgt spid="37"/>
                                        </p:tgtEl>
                                        <p:attrNameLst>
                                          <p:attrName>ppt_w</p:attrName>
                                        </p:attrNameLst>
                                      </p:cBhvr>
                                      <p:tavLst>
                                        <p:tav tm="0">
                                          <p:val>
                                            <p:fltVal val="0"/>
                                          </p:val>
                                        </p:tav>
                                        <p:tav tm="100000">
                                          <p:val>
                                            <p:strVal val="#ppt_w"/>
                                          </p:val>
                                        </p:tav>
                                      </p:tavLst>
                                    </p:anim>
                                    <p:anim calcmode="lin" valueType="num">
                                      <p:cBhvr>
                                        <p:cTn id="26" dur="1000" fill="hold"/>
                                        <p:tgtEl>
                                          <p:spTgt spid="37"/>
                                        </p:tgtEl>
                                        <p:attrNameLst>
                                          <p:attrName>ppt_h</p:attrName>
                                        </p:attrNameLst>
                                      </p:cBhvr>
                                      <p:tavLst>
                                        <p:tav tm="0">
                                          <p:val>
                                            <p:fltVal val="0"/>
                                          </p:val>
                                        </p:tav>
                                        <p:tav tm="100000">
                                          <p:val>
                                            <p:strVal val="#ppt_h"/>
                                          </p:val>
                                        </p:tav>
                                      </p:tavLst>
                                    </p:anim>
                                    <p:anim calcmode="lin" valueType="num">
                                      <p:cBhvr>
                                        <p:cTn id="27" dur="1000" fill="hold"/>
                                        <p:tgtEl>
                                          <p:spTgt spid="37"/>
                                        </p:tgtEl>
                                        <p:attrNameLst>
                                          <p:attrName>style.rotation</p:attrName>
                                        </p:attrNameLst>
                                      </p:cBhvr>
                                      <p:tavLst>
                                        <p:tav tm="0">
                                          <p:val>
                                            <p:fltVal val="90"/>
                                          </p:val>
                                        </p:tav>
                                        <p:tav tm="100000">
                                          <p:val>
                                            <p:fltVal val="0"/>
                                          </p:val>
                                        </p:tav>
                                      </p:tavLst>
                                    </p:anim>
                                    <p:animEffect transition="in" filter="fade">
                                      <p:cBhvr>
                                        <p:cTn id="28" dur="10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1000" fill="hold"/>
                                        <p:tgtEl>
                                          <p:spTgt spid="33"/>
                                        </p:tgtEl>
                                        <p:attrNameLst>
                                          <p:attrName>ppt_w</p:attrName>
                                        </p:attrNameLst>
                                      </p:cBhvr>
                                      <p:tavLst>
                                        <p:tav tm="0">
                                          <p:val>
                                            <p:fltVal val="0"/>
                                          </p:val>
                                        </p:tav>
                                        <p:tav tm="100000">
                                          <p:val>
                                            <p:strVal val="#ppt_w"/>
                                          </p:val>
                                        </p:tav>
                                      </p:tavLst>
                                    </p:anim>
                                    <p:anim calcmode="lin" valueType="num">
                                      <p:cBhvr>
                                        <p:cTn id="34" dur="1000" fill="hold"/>
                                        <p:tgtEl>
                                          <p:spTgt spid="33"/>
                                        </p:tgtEl>
                                        <p:attrNameLst>
                                          <p:attrName>ppt_h</p:attrName>
                                        </p:attrNameLst>
                                      </p:cBhvr>
                                      <p:tavLst>
                                        <p:tav tm="0">
                                          <p:val>
                                            <p:fltVal val="0"/>
                                          </p:val>
                                        </p:tav>
                                        <p:tav tm="100000">
                                          <p:val>
                                            <p:strVal val="#ppt_h"/>
                                          </p:val>
                                        </p:tav>
                                      </p:tavLst>
                                    </p:anim>
                                    <p:anim calcmode="lin" valueType="num">
                                      <p:cBhvr>
                                        <p:cTn id="35" dur="1000" fill="hold"/>
                                        <p:tgtEl>
                                          <p:spTgt spid="33"/>
                                        </p:tgtEl>
                                        <p:attrNameLst>
                                          <p:attrName>style.rotation</p:attrName>
                                        </p:attrNameLst>
                                      </p:cBhvr>
                                      <p:tavLst>
                                        <p:tav tm="0">
                                          <p:val>
                                            <p:fltVal val="90"/>
                                          </p:val>
                                        </p:tav>
                                        <p:tav tm="100000">
                                          <p:val>
                                            <p:fltVal val="0"/>
                                          </p:val>
                                        </p:tav>
                                      </p:tavLst>
                                    </p:anim>
                                    <p:animEffect transition="in" filter="fade">
                                      <p:cBhvr>
                                        <p:cTn id="36" dur="1000"/>
                                        <p:tgtEl>
                                          <p:spTgt spid="33"/>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1000" fill="hold"/>
                                        <p:tgtEl>
                                          <p:spTgt spid="26"/>
                                        </p:tgtEl>
                                        <p:attrNameLst>
                                          <p:attrName>ppt_w</p:attrName>
                                        </p:attrNameLst>
                                      </p:cBhvr>
                                      <p:tavLst>
                                        <p:tav tm="0">
                                          <p:val>
                                            <p:fltVal val="0"/>
                                          </p:val>
                                        </p:tav>
                                        <p:tav tm="100000">
                                          <p:val>
                                            <p:strVal val="#ppt_w"/>
                                          </p:val>
                                        </p:tav>
                                      </p:tavLst>
                                    </p:anim>
                                    <p:anim calcmode="lin" valueType="num">
                                      <p:cBhvr>
                                        <p:cTn id="42" dur="1000" fill="hold"/>
                                        <p:tgtEl>
                                          <p:spTgt spid="26"/>
                                        </p:tgtEl>
                                        <p:attrNameLst>
                                          <p:attrName>ppt_h</p:attrName>
                                        </p:attrNameLst>
                                      </p:cBhvr>
                                      <p:tavLst>
                                        <p:tav tm="0">
                                          <p:val>
                                            <p:fltVal val="0"/>
                                          </p:val>
                                        </p:tav>
                                        <p:tav tm="100000">
                                          <p:val>
                                            <p:strVal val="#ppt_h"/>
                                          </p:val>
                                        </p:tav>
                                      </p:tavLst>
                                    </p:anim>
                                    <p:anim calcmode="lin" valueType="num">
                                      <p:cBhvr>
                                        <p:cTn id="43" dur="1000" fill="hold"/>
                                        <p:tgtEl>
                                          <p:spTgt spid="26"/>
                                        </p:tgtEl>
                                        <p:attrNameLst>
                                          <p:attrName>style.rotation</p:attrName>
                                        </p:attrNameLst>
                                      </p:cBhvr>
                                      <p:tavLst>
                                        <p:tav tm="0">
                                          <p:val>
                                            <p:fltVal val="90"/>
                                          </p:val>
                                        </p:tav>
                                        <p:tav tm="100000">
                                          <p:val>
                                            <p:fltVal val="0"/>
                                          </p:val>
                                        </p:tav>
                                      </p:tavLst>
                                    </p:anim>
                                    <p:animEffect transition="in" filter="fade">
                                      <p:cBhvr>
                                        <p:cTn id="44" dur="10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1000" fill="hold"/>
                                        <p:tgtEl>
                                          <p:spTgt spid="31"/>
                                        </p:tgtEl>
                                        <p:attrNameLst>
                                          <p:attrName>ppt_w</p:attrName>
                                        </p:attrNameLst>
                                      </p:cBhvr>
                                      <p:tavLst>
                                        <p:tav tm="0">
                                          <p:val>
                                            <p:fltVal val="0"/>
                                          </p:val>
                                        </p:tav>
                                        <p:tav tm="100000">
                                          <p:val>
                                            <p:strVal val="#ppt_w"/>
                                          </p:val>
                                        </p:tav>
                                      </p:tavLst>
                                    </p:anim>
                                    <p:anim calcmode="lin" valueType="num">
                                      <p:cBhvr>
                                        <p:cTn id="50" dur="1000" fill="hold"/>
                                        <p:tgtEl>
                                          <p:spTgt spid="31"/>
                                        </p:tgtEl>
                                        <p:attrNameLst>
                                          <p:attrName>ppt_h</p:attrName>
                                        </p:attrNameLst>
                                      </p:cBhvr>
                                      <p:tavLst>
                                        <p:tav tm="0">
                                          <p:val>
                                            <p:fltVal val="0"/>
                                          </p:val>
                                        </p:tav>
                                        <p:tav tm="100000">
                                          <p:val>
                                            <p:strVal val="#ppt_h"/>
                                          </p:val>
                                        </p:tav>
                                      </p:tavLst>
                                    </p:anim>
                                    <p:anim calcmode="lin" valueType="num">
                                      <p:cBhvr>
                                        <p:cTn id="51" dur="1000" fill="hold"/>
                                        <p:tgtEl>
                                          <p:spTgt spid="31"/>
                                        </p:tgtEl>
                                        <p:attrNameLst>
                                          <p:attrName>style.rotation</p:attrName>
                                        </p:attrNameLst>
                                      </p:cBhvr>
                                      <p:tavLst>
                                        <p:tav tm="0">
                                          <p:val>
                                            <p:fltVal val="90"/>
                                          </p:val>
                                        </p:tav>
                                        <p:tav tm="100000">
                                          <p:val>
                                            <p:fltVal val="0"/>
                                          </p:val>
                                        </p:tav>
                                      </p:tavLst>
                                    </p:anim>
                                    <p:animEffect transition="in" filter="fade">
                                      <p:cBhvr>
                                        <p:cTn id="52" dur="10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1000" fill="hold"/>
                                        <p:tgtEl>
                                          <p:spTgt spid="34"/>
                                        </p:tgtEl>
                                        <p:attrNameLst>
                                          <p:attrName>ppt_w</p:attrName>
                                        </p:attrNameLst>
                                      </p:cBhvr>
                                      <p:tavLst>
                                        <p:tav tm="0">
                                          <p:val>
                                            <p:fltVal val="0"/>
                                          </p:val>
                                        </p:tav>
                                        <p:tav tm="100000">
                                          <p:val>
                                            <p:strVal val="#ppt_w"/>
                                          </p:val>
                                        </p:tav>
                                      </p:tavLst>
                                    </p:anim>
                                    <p:anim calcmode="lin" valueType="num">
                                      <p:cBhvr>
                                        <p:cTn id="58" dur="1000" fill="hold"/>
                                        <p:tgtEl>
                                          <p:spTgt spid="34"/>
                                        </p:tgtEl>
                                        <p:attrNameLst>
                                          <p:attrName>ppt_h</p:attrName>
                                        </p:attrNameLst>
                                      </p:cBhvr>
                                      <p:tavLst>
                                        <p:tav tm="0">
                                          <p:val>
                                            <p:fltVal val="0"/>
                                          </p:val>
                                        </p:tav>
                                        <p:tav tm="100000">
                                          <p:val>
                                            <p:strVal val="#ppt_h"/>
                                          </p:val>
                                        </p:tav>
                                      </p:tavLst>
                                    </p:anim>
                                    <p:anim calcmode="lin" valueType="num">
                                      <p:cBhvr>
                                        <p:cTn id="59" dur="1000" fill="hold"/>
                                        <p:tgtEl>
                                          <p:spTgt spid="34"/>
                                        </p:tgtEl>
                                        <p:attrNameLst>
                                          <p:attrName>style.rotation</p:attrName>
                                        </p:attrNameLst>
                                      </p:cBhvr>
                                      <p:tavLst>
                                        <p:tav tm="0">
                                          <p:val>
                                            <p:fltVal val="90"/>
                                          </p:val>
                                        </p:tav>
                                        <p:tav tm="100000">
                                          <p:val>
                                            <p:fltVal val="0"/>
                                          </p:val>
                                        </p:tav>
                                      </p:tavLst>
                                    </p:anim>
                                    <p:animEffect transition="in" filter="fade">
                                      <p:cBhvr>
                                        <p:cTn id="6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7" grpId="0" bldLvl="0" animBg="1"/>
      <p:bldP spid="29" grpId="0" bldLvl="0" animBg="1"/>
      <p:bldP spid="33" grpId="0"/>
      <p:bldP spid="37" grpId="0" bldLvl="0" animBg="1"/>
      <p:bldP spid="26" grpId="0"/>
      <p:bldP spid="31"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536700" y="-10795"/>
            <a:ext cx="10671810" cy="6868795"/>
            <a:chOff x="1536700" y="-10795"/>
            <a:chExt cx="10671810" cy="6868795"/>
          </a:xfrm>
        </p:grpSpPr>
        <p:sp>
          <p:nvSpPr>
            <p:cNvPr id="10" name="TextBox 5"/>
            <p:cNvSpPr/>
            <p:nvPr/>
          </p:nvSpPr>
          <p:spPr>
            <a:xfrm>
              <a:off x="2477135" y="-10795"/>
              <a:ext cx="216852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2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300" spc="59">
                  <a:solidFill>
                    <a:srgbClr val="262626"/>
                  </a:solidFill>
                  <a:latin typeface="Arial" panose="020B0604020202020204" pitchFamily="34" charset="0"/>
                  <a:ea typeface="微软雅黑" panose="020B0503020204020204" pitchFamily="34" charset="-122"/>
                  <a:cs typeface="微软雅黑" panose="020B0503020204020204" pitchFamily="34" charset="-122"/>
                </a:rPr>
                <a:t>产品对比分析</a:t>
              </a:r>
              <a:endParaRPr lang="en-US" sz="2300" spc="59">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3" name="组合 4"/>
            <p:cNvGrpSpPr/>
            <p:nvPr/>
          </p:nvGrpSpPr>
          <p:grpSpPr>
            <a:xfrm>
              <a:off x="1536700" y="12700"/>
              <a:ext cx="10671810" cy="6845300"/>
              <a:chOff x="1536700" y="12700"/>
              <a:chExt cx="10671810" cy="6845300"/>
            </a:xfrm>
          </p:grpSpPr>
          <p:grpSp>
            <p:nvGrpSpPr>
              <p:cNvPr id="4" name="组合 5"/>
              <p:cNvGrpSpPr/>
              <p:nvPr/>
            </p:nvGrpSpPr>
            <p:grpSpPr>
              <a:xfrm>
                <a:off x="8532495" y="6478270"/>
                <a:ext cx="3676015" cy="379730"/>
                <a:chOff x="8532495" y="6478270"/>
                <a:chExt cx="3676015" cy="379730"/>
              </a:xfrm>
            </p:grpSpPr>
            <p:sp>
              <p:nvSpPr>
                <p:cNvPr id="9"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8"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7" name="组合 39"/>
              <p:cNvGrpSpPr/>
              <p:nvPr/>
            </p:nvGrpSpPr>
            <p:grpSpPr>
              <a:xfrm>
                <a:off x="1536700" y="12700"/>
                <a:ext cx="940435" cy="426085"/>
                <a:chOff x="1536700" y="12700"/>
                <a:chExt cx="940435" cy="426085"/>
              </a:xfrm>
            </p:grpSpPr>
            <p:sp>
              <p:nvSpPr>
                <p:cNvPr id="6"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5" name="平行四边形 7"/>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1" name="图片 8"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graphicFrame>
        <p:nvGraphicFramePr>
          <p:cNvPr id="12" name="表格1"/>
          <p:cNvGraphicFramePr>
            <a:graphicFrameLocks noGrp="1"/>
          </p:cNvGraphicFramePr>
          <p:nvPr>
            <p:custDataLst>
              <p:tags r:id="rId2"/>
            </p:custDataLst>
          </p:nvPr>
        </p:nvGraphicFramePr>
        <p:xfrm>
          <a:off x="739436" y="569257"/>
          <a:ext cx="10921365" cy="5363210"/>
        </p:xfrm>
        <a:graphic>
          <a:graphicData uri="http://schemas.openxmlformats.org/drawingml/2006/table">
            <a:tbl>
              <a:tblPr>
                <a:tableStyleId>{8EC20E35-A176-4012-BC5E-935CFFF8708E}</a:tableStyleId>
              </a:tblPr>
              <a:tblGrid>
                <a:gridCol w="1614805"/>
                <a:gridCol w="2922434"/>
                <a:gridCol w="3162650"/>
                <a:gridCol w="3221355"/>
              </a:tblGrid>
              <a:tr h="438785">
                <a:tc rowSpan="2">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sym typeface="+mn-ea"/>
                        </a:rPr>
                        <a:t>产品型号</a:t>
                      </a:r>
                      <a:endParaRPr lang="zh-CN" altLang="en-US" sz="1400" b="0" i="0" u="none" strike="noStrike" kern="1" spc="0" baseline="0" dirty="0" err="1">
                        <a:effectLst/>
                        <a:sym typeface="+mn-ea"/>
                      </a:endParaRPr>
                    </a:p>
                  </a:txBody>
                  <a:tcPr marL="45720" marR="45720" marT="-635" marB="-635" anchor="ctr" anchorCtr="0">
                    <a:lnL>
                      <a:noFill/>
                    </a:lnL>
                    <a:lnR w="12700">
                      <a:solidFill>
                        <a:schemeClr val="tx1"/>
                      </a:solidFill>
                      <a:prstDash val="solid"/>
                    </a:lnR>
                    <a:lnT w="28575">
                      <a:solidFill>
                        <a:schemeClr val="tx1"/>
                      </a:solidFill>
                      <a:prstDash val="solid"/>
                    </a:lnT>
                    <a:lnB w="12700">
                      <a:solidFill>
                        <a:schemeClr val="tx1"/>
                      </a:solidFill>
                      <a:prstDash val="solid"/>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格蒂</a:t>
                      </a:r>
                      <a:r>
                        <a:rPr lang="zh-CN" altLang="en-US" sz="1400" dirty="0" err="1">
                          <a:sym typeface="+mn-ea"/>
                        </a:rPr>
                        <a:t>海狮</a:t>
                      </a:r>
                      <a:r>
                        <a:rPr altLang="zh-CN" sz="1400" dirty="0" err="1">
                          <a:sym typeface="+mn-ea"/>
                        </a:rPr>
                        <a:t>X100</a:t>
                      </a:r>
                      <a:endParaRPr altLang="zh-CN" sz="1400" dirty="0" err="1">
                        <a:sym typeface="+mn-ea"/>
                      </a:endParaRPr>
                    </a:p>
                  </a:txBody>
                  <a:tcPr marL="45720" marR="45720" marT="-635" marB="-635" anchor="ctr">
                    <a:lnL w="12700">
                      <a:solidFill>
                        <a:schemeClr val="tx1"/>
                      </a:solidFill>
                      <a:prstDash val="solid"/>
                    </a:lnL>
                    <a:lnR w="12700">
                      <a:solidFill>
                        <a:schemeClr val="tx1"/>
                      </a:solidFill>
                      <a:prstDash val="solid"/>
                    </a:lnR>
                    <a:lnT w="28575">
                      <a:solidFill>
                        <a:schemeClr val="tx1"/>
                      </a:solidFill>
                      <a:prstDash val="solid"/>
                    </a:lnT>
                    <a:lnB>
                      <a:noFill/>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爱</a:t>
                      </a:r>
                      <a:r>
                        <a:rPr altLang="zh-CN" sz="1400" dirty="0" err="1"/>
                        <a:t>**</a:t>
                      </a:r>
                      <a:r>
                        <a:rPr lang="zh-CN" altLang="en-US" sz="1400" dirty="0" err="1">
                          <a:sym typeface="+mn-ea"/>
                        </a:rPr>
                        <a:t>E100</a:t>
                      </a:r>
                      <a:endParaRPr lang="zh-CN" altLang="en-US" sz="1400" dirty="0" err="1"/>
                    </a:p>
                  </a:txBody>
                  <a:tcPr marL="45720" marR="45720" marT="-635" marB="-635" anchor="ctr">
                    <a:lnL w="12700">
                      <a:solidFill>
                        <a:schemeClr val="tx1"/>
                      </a:solidFill>
                      <a:prstDash val="solid"/>
                    </a:lnL>
                    <a:lnR w="12700">
                      <a:solidFill>
                        <a:schemeClr val="tx1"/>
                      </a:solidFill>
                      <a:prstDash val="solid"/>
                    </a:lnR>
                    <a:lnT w="28575">
                      <a:solidFill>
                        <a:schemeClr val="tx1"/>
                      </a:solidFill>
                      <a:prstDash val="solid"/>
                    </a:lnT>
                    <a:lnB>
                      <a:noFill/>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贝克</a:t>
                      </a:r>
                      <a:r>
                        <a:rPr altLang="zh-CN" sz="1400" dirty="0" err="1"/>
                        <a:t>**</a:t>
                      </a:r>
                      <a:r>
                        <a:rPr lang="zh-CN" altLang="en-US" sz="1400" dirty="0" err="1">
                          <a:sym typeface="+mn-ea"/>
                        </a:rPr>
                        <a:t>E70</a:t>
                      </a:r>
                      <a:endParaRPr lang="zh-CN" altLang="en-US" sz="1400" dirty="0" err="1"/>
                    </a:p>
                  </a:txBody>
                  <a:tcPr marL="45720" marR="45720" marT="-635" marB="-635" anchor="ctr">
                    <a:lnL w="12700">
                      <a:solidFill>
                        <a:schemeClr val="tx1"/>
                      </a:solidFill>
                      <a:prstDash val="solid"/>
                    </a:lnL>
                    <a:lnR>
                      <a:noFill/>
                    </a:lnR>
                    <a:lnT w="28575">
                      <a:solidFill>
                        <a:schemeClr val="tx1"/>
                      </a:solidFill>
                      <a:prstDash val="solid"/>
                    </a:lnT>
                    <a:lnB>
                      <a:noFill/>
                    </a:lnB>
                    <a:lnTlToBr>
                      <a:noFill/>
                    </a:lnTlToBr>
                    <a:lnBlToTr>
                      <a:noFill/>
                    </a:lnBlToTr>
                  </a:tcPr>
                </a:tc>
              </a:tr>
              <a:tr h="1630680">
                <a:tc vMerge="1">
                  <a:tcPr marL="45720" marR="45720" marT="-635" marB="-635" anchor="ctr">
                    <a:lnL>
                      <a:noFill/>
                    </a:lnL>
                    <a:lnR w="12700">
                      <a:solidFill>
                        <a:schemeClr val="tx1"/>
                      </a:solidFill>
                      <a:prstDash val="solid"/>
                    </a:lnR>
                    <a:lnT>
                      <a:noFill/>
                    </a:lnT>
                    <a:lnB w="12700">
                      <a:solidFill>
                        <a:schemeClr val="tx1"/>
                      </a:solidFill>
                      <a:prstDash val="solid"/>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a:noFill/>
                    </a:lnT>
                    <a:lnB w="12700">
                      <a:solidFill>
                        <a:schemeClr val="tx1"/>
                      </a:solidFill>
                      <a:prstDash val="solid"/>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a:noFill/>
                    </a:lnT>
                    <a:lnB w="12700">
                      <a:solidFill>
                        <a:schemeClr val="tx1"/>
                      </a:solidFill>
                      <a:prstDash val="solid"/>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a:solidFill>
                        <a:schemeClr val="tx1"/>
                      </a:solidFill>
                      <a:prstDash val="solid"/>
                    </a:lnL>
                    <a:lnR>
                      <a:noFill/>
                    </a:lnR>
                    <a:lnT>
                      <a:noFill/>
                    </a:lnT>
                    <a:lnB w="12700">
                      <a:solidFill>
                        <a:schemeClr val="tx1"/>
                      </a:solidFill>
                      <a:prstDash val="solid"/>
                    </a:lnB>
                    <a:lnTlToBr>
                      <a:noFill/>
                    </a:lnTlToBr>
                    <a:lnBlToTr>
                      <a:noFill/>
                    </a:lnBlToTr>
                  </a:tcPr>
                </a:tc>
              </a:tr>
              <a:tr h="340995">
                <a:tc>
                  <a:txBody>
                    <a:bodyPr/>
                    <a:p>
                      <a:pPr marL="0" marR="0" indent="0" algn="ctr" defTabSz="914400" rtl="0" eaLnBrk="1" fontAlgn="b" latinLnBrk="0" hangingPunct="1">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b="0" i="0" u="none" strike="noStrike" kern="1" spc="0" baseline="0" dirty="0" err="1">
                          <a:solidFill>
                            <a:srgbClr val="000000"/>
                          </a:solidFill>
                          <a:effectLst/>
                        </a:rPr>
                        <a:t>产品售价</a:t>
                      </a:r>
                      <a:endParaRPr lang="zh-CN" altLang="en-US" sz="1400" b="0" i="0" u="none" strike="noStrike" kern="1" spc="0" baseline="0" dirty="0" err="1">
                        <a:solidFill>
                          <a:srgbClr val="000000"/>
                        </a:solidFill>
                        <a:effectLst/>
                      </a:endParaRPr>
                    </a:p>
                  </a:txBody>
                  <a:tcPr marL="0" marR="0" marT="0" marB="0" anchor="ctr" anchorCtr="0">
                    <a:lnR w="12700" cap="flat" cmpd="sng" algn="ctr">
                      <a:solidFill>
                        <a:schemeClr val="tx1"/>
                      </a:solidFill>
                      <a:prstDash val="solid"/>
                      <a:round/>
                      <a:headEnd type="none" w="med" len="med"/>
                      <a:tailEnd type="none" w="med" len="med"/>
                    </a:lnR>
                    <a:lnT w="12700">
                      <a:solidFill>
                        <a:schemeClr val="tx1"/>
                      </a:solidFill>
                      <a:prstDash val="solid"/>
                    </a:lnT>
                    <a:lnB w="12700" cap="flat" cmpd="sng" algn="ctr">
                      <a:solidFill>
                        <a:schemeClr val="tx1"/>
                      </a:solidFill>
                      <a:prstDash val="solid"/>
                      <a:round/>
                      <a:headEnd type="none" w="med" len="med"/>
                      <a:tailEnd type="none" w="med" len="med"/>
                    </a:lnB>
                  </a:tcPr>
                </a:tc>
                <a:tc>
                  <a:txBody>
                    <a:bodyPr/>
                    <a:p>
                      <a:pPr algn="ctr" fontAlgn="b">
                        <a:buClrTx/>
                        <a:buSzTx/>
                        <a:buFontTx/>
                        <a:buNone/>
                      </a:pPr>
                      <a:r>
                        <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rPr>
                        <a:t>1880元</a:t>
                      </a:r>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prstDash val="solid"/>
                    </a:lnT>
                    <a:lnB w="12700">
                      <a:solidFill>
                        <a:schemeClr val="tx1"/>
                      </a:solidFill>
                      <a:prstDash val="solid"/>
                    </a:lnB>
                  </a:tcPr>
                </a:tc>
                <a:tc>
                  <a:txBody>
                    <a:bodyPr/>
                    <a:p>
                      <a:pPr algn="ctr" fontAlgn="b">
                        <a:buClrTx/>
                        <a:buSzTx/>
                        <a:buFontTx/>
                        <a:buNone/>
                      </a:pPr>
                      <a:r>
                        <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rPr>
                        <a:t>3999元</a:t>
                      </a:r>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prstDash val="solid"/>
                    </a:lnT>
                    <a:lnB w="12700">
                      <a:solidFill>
                        <a:schemeClr val="tx1"/>
                      </a:solidFill>
                      <a:prstDash val="solid"/>
                    </a:lnB>
                  </a:tcPr>
                </a:tc>
                <a:tc>
                  <a:txBody>
                    <a:bodyPr/>
                    <a:p>
                      <a:pPr algn="ctr" fontAlgn="b">
                        <a:buNone/>
                      </a:pPr>
                      <a:r>
                        <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rPr>
                        <a:t>2899元</a:t>
                      </a:r>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T w="12700">
                      <a:solidFill>
                        <a:schemeClr val="tx1"/>
                      </a:solidFill>
                      <a:prstDash val="solid"/>
                    </a:lnT>
                    <a:lnB w="12700">
                      <a:solidFill>
                        <a:schemeClr val="tx1"/>
                      </a:solidFill>
                      <a:prstDash val="solid"/>
                    </a:lnB>
                  </a:tcPr>
                </a:tc>
              </a:tr>
              <a:tr h="743745">
                <a:tc rowSpan="2">
                  <a:txBody>
                    <a:bodyPr/>
                    <a:lstStyle/>
                    <a:p>
                      <a:pPr marL="0" marR="0" indent="0" algn="ctr" defTabSz="914400" rtl="0" eaLnBrk="1" fontAlgn="b" latinLnBrk="0" hangingPunct="1">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u="none" strike="noStrike" kern="1" spc="0" baseline="0" dirty="0" err="1">
                          <a:solidFill>
                            <a:srgbClr val="000000"/>
                          </a:solidFill>
                          <a:effectLst/>
                        </a:rPr>
                        <a:t>法兰卡口</a:t>
                      </a:r>
                      <a:endParaRPr lang="zh-CN" altLang="en-US" sz="1400" b="0" i="0" u="none" strike="noStrike" kern="1" spc="0" baseline="0" dirty="0" err="1">
                        <a:solidFill>
                          <a:srgbClr val="000000"/>
                        </a:solidFill>
                        <a:effectLst/>
                      </a:endParaRPr>
                    </a:p>
                  </a:txBody>
                  <a:tcPr marL="0" marR="0" marT="0" marB="0" anchor="b">
                    <a:lnR w="12700" cap="flat" cmpd="sng" algn="ctr">
                      <a:solidFill>
                        <a:schemeClr val="tx1"/>
                      </a:solidFill>
                      <a:prstDash val="solid"/>
                      <a:round/>
                      <a:headEnd type="none" w="med" len="med"/>
                      <a:tailEnd type="none" w="med" len="med"/>
                    </a:lnR>
                    <a:lnT w="12700">
                      <a:solidFill>
                        <a:schemeClr val="tx1"/>
                      </a:solidFill>
                      <a:prstDash val="solid"/>
                    </a:lnT>
                    <a:lnB w="12700" cap="flat" cmpd="sng" algn="ctr">
                      <a:solidFill>
                        <a:schemeClr val="tx1"/>
                      </a:solidFill>
                      <a:prstDash val="solid"/>
                      <a:round/>
                      <a:headEnd type="none" w="med" len="med"/>
                      <a:tailEnd type="none" w="med" len="med"/>
                    </a:lnB>
                  </a:tcPr>
                </a:tc>
                <a:tc>
                  <a:txBody>
                    <a:bodyPr/>
                    <a:lstStyle/>
                    <a:p>
                      <a:pPr algn="l" fontAlgn="b"/>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prstDash val="solid"/>
                    </a:lnT>
                  </a:tcPr>
                </a:tc>
                <a:tc>
                  <a:txBody>
                    <a:bodyPr/>
                    <a:lstStyle/>
                    <a:p>
                      <a:pPr algn="l" fontAlgn="b"/>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prstDash val="solid"/>
                    </a:lnT>
                  </a:tcPr>
                </a:tc>
                <a:tc>
                  <a:txBody>
                    <a:bodyPr/>
                    <a:lstStyle/>
                    <a:p>
                      <a:pPr algn="l" fontAlgn="b"/>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lnL w="12700" cap="flat" cmpd="sng" algn="ctr">
                      <a:solidFill>
                        <a:schemeClr val="tx1"/>
                      </a:solidFill>
                      <a:prstDash val="solid"/>
                      <a:round/>
                      <a:headEnd type="none" w="med" len="med"/>
                      <a:tailEnd type="none" w="med" len="med"/>
                    </a:lnL>
                    <a:lnT w="12700">
                      <a:solidFill>
                        <a:schemeClr val="tx1"/>
                      </a:solidFill>
                      <a:prstDash val="solid"/>
                    </a:lnT>
                  </a:tcPr>
                </a:tc>
              </a:tr>
              <a:tr h="513715">
                <a:tc vMerge="1">
                  <a:tcPr>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3E516C">
                        <a:alpha val="82000"/>
                      </a:srgbClr>
                    </a:solidFill>
                  </a:tcPr>
                </a:tc>
                <a:tc>
                  <a:txBody>
                    <a:bodyPr/>
                    <a:lstStyle/>
                    <a:p>
                      <a:pPr marL="0" marR="0" indent="0" algn="ctr" defTabSz="914400" rtl="0" eaLnBrk="1" fontAlgn="b" latinLnBrk="0" hangingPunct="1">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u="none" strike="noStrike" kern="1" spc="0" baseline="0" dirty="0" err="1">
                          <a:solidFill>
                            <a:srgbClr val="000000"/>
                          </a:solidFill>
                          <a:effectLst/>
                        </a:rPr>
                        <a:t>不锈钢精抛光三点卡口，光泽照人，安装简易，永不漏水</a:t>
                      </a:r>
                      <a:endParaRPr lang="zh-CN" altLang="en-US" sz="1400" b="0" i="0" u="none" strike="noStrike" kern="1" spc="0" baseline="0" dirty="0" err="1">
                        <a:solidFill>
                          <a:srgbClr val="000000"/>
                        </a:solidFill>
                        <a:effectLs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u="none" strike="noStrike" kern="1" spc="0" baseline="0" dirty="0" err="1">
                          <a:solidFill>
                            <a:srgbClr val="000000"/>
                          </a:solidFill>
                          <a:effectLst/>
                        </a:rPr>
                        <a:t>三点卡口，没有抛光，表面粗糙、刮手</a:t>
                      </a:r>
                      <a:endParaRPr lang="zh-CN" altLang="en-US" sz="1400" b="0" i="0" u="none" strike="noStrike" kern="1" spc="0" baseline="0" dirty="0" err="1">
                        <a:solidFill>
                          <a:srgbClr val="000000"/>
                        </a:solidFill>
                        <a:effectLs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u="none" strike="noStrike" kern="1" spc="0" baseline="0" dirty="0" err="1">
                          <a:solidFill>
                            <a:srgbClr val="000000"/>
                          </a:solidFill>
                          <a:effectLst/>
                        </a:rPr>
                        <a:t>塑料法兰件，容易老化，容易松动漏水</a:t>
                      </a:r>
                      <a:endParaRPr lang="zh-CN" altLang="en-US" sz="1400" b="0" i="0" u="none" strike="noStrike" kern="1" spc="0" baseline="0" dirty="0" err="1">
                        <a:solidFill>
                          <a:srgbClr val="000000"/>
                        </a:solidFill>
                        <a:effectLst/>
                      </a:endParaRPr>
                    </a:p>
                  </a:txBody>
                  <a:tcPr marL="0" marR="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246342">
                <a:tc rowSpan="2">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研磨细度</a:t>
                      </a:r>
                      <a:endParaRPr lang="zh-CN" altLang="en-US" sz="1400" dirty="0" err="1">
                        <a:solidFill>
                          <a:srgbClr val="000000"/>
                        </a:solidFill>
                      </a:endParaRPr>
                    </a:p>
                  </a:txBody>
                  <a:tcPr marL="45720" marR="45720" marT="-635" marB="-63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fontAlgn="b"/>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48945">
                <a:tc vMerge="1">
                  <a:tcPr marL="45720" marR="45720" marT="-635" marB="-635" anchor="ctr">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3E516C">
                        <a:alpha val="82000"/>
                      </a:srgbClr>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离心力研磨技术，可以将高纤维食物垃圾研磨成浆糊状</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高纤维食物研磨很粗，容易阻塞下水道</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高纤维食物研磨很粗，容易阻塞下水道</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r>
            </a:tbl>
          </a:graphicData>
        </a:graphic>
      </p:graphicFrame>
      <p:pic>
        <p:nvPicPr>
          <p:cNvPr id="13" name="Picture 1"/>
          <p:cNvPicPr>
            <a:picLocks noChangeAspect="1" noChangeArrowheads="1"/>
          </p:cNvPicPr>
          <p:nvPr/>
        </p:nvPicPr>
        <p:blipFill>
          <a:blip r:embed="rId3"/>
          <a:srcRect/>
          <a:stretch>
            <a:fillRect/>
          </a:stretch>
        </p:blipFill>
        <p:spPr bwMode="auto">
          <a:xfrm>
            <a:off x="3150456" y="3016812"/>
            <a:ext cx="1276350" cy="630486"/>
          </a:xfrm>
          <a:prstGeom prst="rect">
            <a:avLst/>
          </a:prstGeom>
          <a:noFill/>
          <a:ln w="1">
            <a:noFill/>
            <a:miter lim="800000"/>
            <a:headEnd/>
            <a:tailEnd type="none" w="med" len="med"/>
          </a:ln>
          <a:effectLst/>
        </p:spPr>
      </p:pic>
      <p:pic>
        <p:nvPicPr>
          <p:cNvPr id="14" name="Picture 17"/>
          <p:cNvPicPr>
            <a:picLocks noChangeAspect="1" noChangeArrowheads="1"/>
          </p:cNvPicPr>
          <p:nvPr/>
        </p:nvPicPr>
        <p:blipFill>
          <a:blip r:embed="rId4"/>
          <a:srcRect/>
          <a:stretch>
            <a:fillRect/>
          </a:stretch>
        </p:blipFill>
        <p:spPr bwMode="auto">
          <a:xfrm>
            <a:off x="6284433" y="3054106"/>
            <a:ext cx="1135645" cy="637564"/>
          </a:xfrm>
          <a:prstGeom prst="rect">
            <a:avLst/>
          </a:prstGeom>
          <a:noFill/>
          <a:ln w="1">
            <a:noFill/>
            <a:miter lim="800000"/>
            <a:headEnd/>
            <a:tailEnd type="none" w="med" len="med"/>
          </a:ln>
          <a:effectLst/>
        </p:spPr>
      </p:pic>
      <p:pic>
        <p:nvPicPr>
          <p:cNvPr id="35" name="Picture 4"/>
          <p:cNvPicPr>
            <a:picLocks noChangeAspect="1" noChangeArrowheads="1"/>
          </p:cNvPicPr>
          <p:nvPr/>
        </p:nvPicPr>
        <p:blipFill>
          <a:blip r:embed="rId5"/>
          <a:srcRect/>
          <a:stretch>
            <a:fillRect/>
          </a:stretch>
        </p:blipFill>
        <p:spPr bwMode="auto">
          <a:xfrm>
            <a:off x="6449695" y="4332338"/>
            <a:ext cx="895350" cy="1161709"/>
          </a:xfrm>
          <a:prstGeom prst="rect">
            <a:avLst/>
          </a:prstGeom>
          <a:noFill/>
          <a:ln w="1">
            <a:noFill/>
            <a:miter lim="800000"/>
            <a:headEnd/>
            <a:tailEnd type="none" w="med" len="med"/>
          </a:ln>
          <a:effectLst/>
        </p:spPr>
      </p:pic>
      <p:pic>
        <p:nvPicPr>
          <p:cNvPr id="36" name="Picture 3"/>
          <p:cNvPicPr>
            <a:picLocks noChangeAspect="1" noChangeArrowheads="1"/>
          </p:cNvPicPr>
          <p:nvPr/>
        </p:nvPicPr>
        <p:blipFill>
          <a:blip r:embed="rId6"/>
          <a:srcRect/>
          <a:stretch>
            <a:fillRect/>
          </a:stretch>
        </p:blipFill>
        <p:spPr bwMode="auto">
          <a:xfrm>
            <a:off x="3340639" y="4308498"/>
            <a:ext cx="895305" cy="1166806"/>
          </a:xfrm>
          <a:prstGeom prst="rect">
            <a:avLst/>
          </a:prstGeom>
          <a:noFill/>
          <a:ln w="1">
            <a:noFill/>
            <a:miter lim="800000"/>
            <a:headEnd/>
            <a:tailEnd type="none" w="med" len="med"/>
          </a:ln>
          <a:effectLst/>
        </p:spPr>
      </p:pic>
      <p:pic>
        <p:nvPicPr>
          <p:cNvPr id="37" name="Picture 5"/>
          <p:cNvPicPr>
            <a:picLocks noChangeAspect="1" noChangeArrowheads="1"/>
          </p:cNvPicPr>
          <p:nvPr/>
        </p:nvPicPr>
        <p:blipFill>
          <a:blip r:embed="rId7"/>
          <a:srcRect/>
          <a:stretch>
            <a:fillRect/>
          </a:stretch>
        </p:blipFill>
        <p:spPr bwMode="auto">
          <a:xfrm>
            <a:off x="9609452" y="4308450"/>
            <a:ext cx="880363" cy="1165565"/>
          </a:xfrm>
          <a:prstGeom prst="rect">
            <a:avLst/>
          </a:prstGeom>
          <a:noFill/>
          <a:ln w="1">
            <a:noFill/>
            <a:miter lim="800000"/>
            <a:headEnd/>
            <a:tailEnd type="none" w="med" len="med"/>
          </a:ln>
          <a:effectLst/>
        </p:spPr>
      </p:pic>
      <p:pic>
        <p:nvPicPr>
          <p:cNvPr id="16" name="图片 15" descr="IG9A9963"/>
          <p:cNvPicPr>
            <a:picLocks noChangeAspect="1"/>
          </p:cNvPicPr>
          <p:nvPr/>
        </p:nvPicPr>
        <p:blipFill>
          <a:blip r:embed="rId8"/>
          <a:stretch>
            <a:fillRect/>
          </a:stretch>
        </p:blipFill>
        <p:spPr>
          <a:xfrm>
            <a:off x="3402965" y="1021715"/>
            <a:ext cx="770890" cy="1461135"/>
          </a:xfrm>
          <a:prstGeom prst="rect">
            <a:avLst/>
          </a:prstGeom>
        </p:spPr>
      </p:pic>
      <p:pic>
        <p:nvPicPr>
          <p:cNvPr id="25" name="Picture 2"/>
          <p:cNvPicPr>
            <a:picLocks noChangeAspect="1" noChangeArrowheads="1"/>
          </p:cNvPicPr>
          <p:nvPr/>
        </p:nvPicPr>
        <p:blipFill>
          <a:blip r:embed="rId9"/>
          <a:srcRect/>
          <a:stretch>
            <a:fillRect/>
          </a:stretch>
        </p:blipFill>
        <p:spPr bwMode="auto">
          <a:xfrm>
            <a:off x="9439075" y="3026825"/>
            <a:ext cx="1158162" cy="693052"/>
          </a:xfrm>
          <a:prstGeom prst="rect">
            <a:avLst/>
          </a:prstGeom>
          <a:noFill/>
          <a:ln w="1">
            <a:noFill/>
            <a:miter lim="800000"/>
            <a:headEnd/>
            <a:tailEnd type="none" w="med" len="med"/>
          </a:ln>
          <a:effectLst/>
        </p:spPr>
      </p:pic>
      <p:grpSp>
        <p:nvGrpSpPr>
          <p:cNvPr id="18" name="组合 17"/>
          <p:cNvGrpSpPr/>
          <p:nvPr/>
        </p:nvGrpSpPr>
        <p:grpSpPr>
          <a:xfrm>
            <a:off x="6359525" y="1021715"/>
            <a:ext cx="985520" cy="1419860"/>
            <a:chOff x="10015" y="1609"/>
            <a:chExt cx="1552" cy="2236"/>
          </a:xfrm>
        </p:grpSpPr>
        <p:pic>
          <p:nvPicPr>
            <p:cNvPr id="20" name="图片 19"/>
            <p:cNvPicPr>
              <a:picLocks noChangeAspect="1"/>
            </p:cNvPicPr>
            <p:nvPr/>
          </p:nvPicPr>
          <p:blipFill>
            <a:blip r:embed="rId10"/>
            <a:stretch>
              <a:fillRect/>
            </a:stretch>
          </p:blipFill>
          <p:spPr>
            <a:xfrm>
              <a:off x="10015" y="1609"/>
              <a:ext cx="1552" cy="2237"/>
            </a:xfrm>
            <a:prstGeom prst="rect">
              <a:avLst/>
            </a:prstGeom>
          </p:spPr>
        </p:pic>
        <p:sp>
          <p:nvSpPr>
            <p:cNvPr id="15" name="矩形 14"/>
            <p:cNvSpPr/>
            <p:nvPr/>
          </p:nvSpPr>
          <p:spPr>
            <a:xfrm>
              <a:off x="10565" y="2899"/>
              <a:ext cx="498" cy="529"/>
            </a:xfrm>
            <a:prstGeom prst="rect">
              <a:avLst/>
            </a:prstGeom>
            <a:effectLst>
              <a:softEdge rad="31750"/>
            </a:effec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grpSp>
      <p:grpSp>
        <p:nvGrpSpPr>
          <p:cNvPr id="19" name="组合 18"/>
          <p:cNvGrpSpPr/>
          <p:nvPr/>
        </p:nvGrpSpPr>
        <p:grpSpPr>
          <a:xfrm>
            <a:off x="9609455" y="1078230"/>
            <a:ext cx="817880" cy="1363980"/>
            <a:chOff x="15133" y="1698"/>
            <a:chExt cx="1288" cy="2148"/>
          </a:xfrm>
        </p:grpSpPr>
        <p:pic>
          <p:nvPicPr>
            <p:cNvPr id="24" name="图片 23"/>
            <p:cNvPicPr>
              <a:picLocks noChangeAspect="1"/>
            </p:cNvPicPr>
            <p:nvPr/>
          </p:nvPicPr>
          <p:blipFill>
            <a:blip r:embed="rId11"/>
            <a:stretch>
              <a:fillRect/>
            </a:stretch>
          </p:blipFill>
          <p:spPr>
            <a:xfrm>
              <a:off x="15133" y="1698"/>
              <a:ext cx="1289" cy="2148"/>
            </a:xfrm>
            <a:prstGeom prst="rect">
              <a:avLst/>
            </a:prstGeom>
          </p:spPr>
        </p:pic>
        <p:sp>
          <p:nvSpPr>
            <p:cNvPr id="17" name="矩形 16"/>
            <p:cNvSpPr/>
            <p:nvPr/>
          </p:nvSpPr>
          <p:spPr>
            <a:xfrm>
              <a:off x="15718" y="2494"/>
              <a:ext cx="654" cy="1043"/>
            </a:xfrm>
            <a:prstGeom prst="rect">
              <a:avLst/>
            </a:prstGeom>
            <a:effectLst>
              <a:softEdge rad="63500"/>
            </a:effec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grpSp>
    </p:spTree>
  </p:cSld>
  <p:clrMapOvr>
    <a:masterClrMapping/>
  </p:clrMapOvr>
  <p:transition spd="slow" advTm="2000">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536700" y="-10795"/>
            <a:ext cx="10671810" cy="6868795"/>
            <a:chOff x="1536700" y="-10795"/>
            <a:chExt cx="10671810" cy="6868795"/>
          </a:xfrm>
        </p:grpSpPr>
        <p:sp>
          <p:nvSpPr>
            <p:cNvPr id="10" name="TextBox 5"/>
            <p:cNvSpPr/>
            <p:nvPr/>
          </p:nvSpPr>
          <p:spPr>
            <a:xfrm>
              <a:off x="2477135" y="-10795"/>
              <a:ext cx="216852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2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300" spc="59">
                  <a:solidFill>
                    <a:srgbClr val="262626"/>
                  </a:solidFill>
                  <a:latin typeface="Arial" panose="020B0604020202020204" pitchFamily="34" charset="0"/>
                  <a:ea typeface="微软雅黑" panose="020B0503020204020204" pitchFamily="34" charset="-122"/>
                  <a:cs typeface="微软雅黑" panose="020B0503020204020204" pitchFamily="34" charset="-122"/>
                </a:rPr>
                <a:t>产品对比分析</a:t>
              </a:r>
              <a:endParaRPr lang="en-US" sz="2300" spc="59">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3" name="组合 4"/>
            <p:cNvGrpSpPr/>
            <p:nvPr/>
          </p:nvGrpSpPr>
          <p:grpSpPr>
            <a:xfrm>
              <a:off x="1536700" y="12700"/>
              <a:ext cx="10671810" cy="6845300"/>
              <a:chOff x="1536700" y="12700"/>
              <a:chExt cx="10671810" cy="6845300"/>
            </a:xfrm>
          </p:grpSpPr>
          <p:grpSp>
            <p:nvGrpSpPr>
              <p:cNvPr id="4" name="组合 5"/>
              <p:cNvGrpSpPr/>
              <p:nvPr/>
            </p:nvGrpSpPr>
            <p:grpSpPr>
              <a:xfrm>
                <a:off x="8532495" y="6478270"/>
                <a:ext cx="3676015" cy="379730"/>
                <a:chOff x="8532495" y="6478270"/>
                <a:chExt cx="3676015" cy="379730"/>
              </a:xfrm>
            </p:grpSpPr>
            <p:sp>
              <p:nvSpPr>
                <p:cNvPr id="9"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8"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7" name="组合 39"/>
              <p:cNvGrpSpPr/>
              <p:nvPr/>
            </p:nvGrpSpPr>
            <p:grpSpPr>
              <a:xfrm>
                <a:off x="1536700" y="12700"/>
                <a:ext cx="940435" cy="426085"/>
                <a:chOff x="1536700" y="12700"/>
                <a:chExt cx="940435" cy="426085"/>
              </a:xfrm>
            </p:grpSpPr>
            <p:sp>
              <p:nvSpPr>
                <p:cNvPr id="6"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5" name="平行四边形 7"/>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1" name="图片 8"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graphicFrame>
        <p:nvGraphicFramePr>
          <p:cNvPr id="12" name="表格1"/>
          <p:cNvGraphicFramePr>
            <a:graphicFrameLocks noGrp="1"/>
          </p:cNvGraphicFramePr>
          <p:nvPr>
            <p:custDataLst>
              <p:tags r:id="rId2"/>
            </p:custDataLst>
          </p:nvPr>
        </p:nvGraphicFramePr>
        <p:xfrm>
          <a:off x="781381" y="510534"/>
          <a:ext cx="10812203" cy="7787640"/>
        </p:xfrm>
        <a:graphic>
          <a:graphicData uri="http://schemas.openxmlformats.org/drawingml/2006/table">
            <a:tbl>
              <a:tblPr>
                <a:tableStyleId>{8EC20E35-A176-4012-BC5E-935CFFF8708E}</a:tableStyleId>
              </a:tblPr>
              <a:tblGrid>
                <a:gridCol w="1598391"/>
                <a:gridCol w="3803015"/>
                <a:gridCol w="2458085"/>
                <a:gridCol w="2952712"/>
              </a:tblGrid>
              <a:tr h="438785">
                <a:tc rowSpan="2">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产品型号</a:t>
                      </a:r>
                      <a:endParaRPr lang="zh-CN" altLang="en-US" sz="1400" dirty="0" err="1"/>
                    </a:p>
                  </a:txBody>
                  <a:tcPr marL="45720" marR="45720" marT="-635" marB="-635" anchor="ctr">
                    <a:lnR w="12700">
                      <a:solidFill>
                        <a:schemeClr val="tx1"/>
                      </a:solidFill>
                      <a:prstDash val="solid"/>
                    </a:lnR>
                    <a:lnB w="12700">
                      <a:solidFill>
                        <a:schemeClr val="tx1"/>
                      </a:solidFill>
                      <a:prstDash val="soli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格蒂</a:t>
                      </a:r>
                      <a:r>
                        <a:rPr lang="zh-CN" altLang="en-US" sz="1400" dirty="0" err="1">
                          <a:sym typeface="+mn-ea"/>
                        </a:rPr>
                        <a:t>海狮</a:t>
                      </a:r>
                      <a:r>
                        <a:rPr altLang="zh-CN" sz="1400" dirty="0" err="1">
                          <a:sym typeface="+mn-ea"/>
                        </a:rPr>
                        <a:t>X100</a:t>
                      </a:r>
                      <a:endParaRPr altLang="zh-CN" sz="1400" dirty="0" err="1">
                        <a:sym typeface="+mn-ea"/>
                      </a:endParaRPr>
                    </a:p>
                  </a:txBody>
                  <a:tcPr marL="45720" marR="45720" marT="-635" marB="-635" anchor="ctr">
                    <a:lnL w="12700">
                      <a:solidFill>
                        <a:schemeClr val="tx1"/>
                      </a:solidFill>
                      <a:prstDash val="solid"/>
                    </a:lnL>
                    <a:lnR w="12700">
                      <a:solidFill>
                        <a:schemeClr val="tx1"/>
                      </a:solidFill>
                      <a:prstDash val="solid"/>
                    </a:lnR>
                    <a:lnT w="28575">
                      <a:solidFill>
                        <a:schemeClr val="tx1"/>
                      </a:solidFill>
                      <a:prstDash val="solid"/>
                    </a:lnT>
                    <a:lnB>
                      <a:noFill/>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爱</a:t>
                      </a:r>
                      <a:r>
                        <a:rPr altLang="zh-CN" sz="1400" dirty="0" err="1"/>
                        <a:t>**</a:t>
                      </a:r>
                      <a:r>
                        <a:rPr lang="zh-CN" altLang="en-US" sz="1400" dirty="0" err="1">
                          <a:sym typeface="+mn-ea"/>
                        </a:rPr>
                        <a:t>E100</a:t>
                      </a:r>
                      <a:endParaRPr lang="zh-CN" altLang="en-US" sz="1400" dirty="0" err="1"/>
                    </a:p>
                  </a:txBody>
                  <a:tcPr marL="45720" marR="45720" marT="-635" marB="-635" anchor="ctr">
                    <a:lnL w="12700">
                      <a:solidFill>
                        <a:schemeClr val="tx1"/>
                      </a:solidFill>
                      <a:prstDash val="solid"/>
                    </a:lnL>
                    <a:lnR w="12700">
                      <a:solidFill>
                        <a:schemeClr val="tx1"/>
                      </a:solidFill>
                      <a:prstDash val="solid"/>
                    </a:lnR>
                    <a:lnT w="28575">
                      <a:solidFill>
                        <a:schemeClr val="tx1"/>
                      </a:solidFill>
                      <a:prstDash val="solid"/>
                    </a:lnT>
                    <a:lnB>
                      <a:noFill/>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贝克</a:t>
                      </a:r>
                      <a:r>
                        <a:rPr altLang="zh-CN" sz="1400" dirty="0" err="1"/>
                        <a:t>**</a:t>
                      </a:r>
                      <a:r>
                        <a:rPr lang="zh-CN" altLang="en-US" sz="1400" dirty="0" err="1">
                          <a:sym typeface="+mn-ea"/>
                        </a:rPr>
                        <a:t>E70</a:t>
                      </a:r>
                      <a:endParaRPr lang="zh-CN" altLang="en-US" sz="1400" dirty="0" err="1"/>
                    </a:p>
                  </a:txBody>
                  <a:tcPr marL="45720" marR="45720" marT="-635" marB="-635" anchor="ctr">
                    <a:lnL w="12700">
                      <a:solidFill>
                        <a:schemeClr val="tx1"/>
                      </a:solidFill>
                      <a:prstDash val="solid"/>
                    </a:lnL>
                    <a:lnR>
                      <a:noFill/>
                    </a:lnR>
                    <a:lnT w="28575">
                      <a:solidFill>
                        <a:schemeClr val="tx1"/>
                      </a:solidFill>
                      <a:prstDash val="solid"/>
                    </a:lnT>
                    <a:lnB>
                      <a:noFill/>
                    </a:lnB>
                    <a:lnTlToBr>
                      <a:noFill/>
                    </a:lnTlToBr>
                    <a:lnBlToTr>
                      <a:noFill/>
                    </a:lnBlToTr>
                  </a:tcPr>
                </a:tc>
              </a:tr>
              <a:tr h="1648460">
                <a:tc vMerge="1">
                  <a:tcPr marL="45720" marR="45720" marT="-635" marB="-635" anchor="ctr">
                    <a:lnR w="12700">
                      <a:solidFill>
                        <a:schemeClr val="tx1"/>
                      </a:solidFill>
                      <a:prstDash val="solid"/>
                    </a:lnR>
                    <a:lnT w="12700" cap="flat" cmpd="sng" algn="ctr">
                      <a:solidFill>
                        <a:schemeClr val="tx1"/>
                      </a:solidFill>
                      <a:prstDash val="solid"/>
                      <a:round/>
                      <a:headEnd type="none" w="med" len="med"/>
                      <a:tailEnd type="none" w="med" len="med"/>
                    </a:lnT>
                    <a:lnB w="12700">
                      <a:solidFill>
                        <a:schemeClr val="tx1"/>
                      </a:solidFill>
                      <a:prstDash val="soli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a:noFill/>
                    </a:lnT>
                    <a:lnB w="12700">
                      <a:solidFill>
                        <a:schemeClr val="tx1"/>
                      </a:solidFill>
                      <a:prstDash val="solid"/>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a:noFill/>
                    </a:lnT>
                    <a:lnB w="12700">
                      <a:solidFill>
                        <a:schemeClr val="tx1"/>
                      </a:solidFill>
                      <a:prstDash val="solid"/>
                    </a:lnB>
                    <a:lnTlToBr>
                      <a:noFill/>
                    </a:lnTlToBr>
                    <a:lnBlToTr>
                      <a:noFill/>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a:solidFill>
                        <a:schemeClr val="tx1"/>
                      </a:solidFill>
                      <a:prstDash val="solid"/>
                    </a:lnL>
                    <a:lnR>
                      <a:noFill/>
                    </a:lnR>
                    <a:lnT>
                      <a:noFill/>
                    </a:lnT>
                    <a:lnB w="12700">
                      <a:solidFill>
                        <a:schemeClr val="tx1"/>
                      </a:solidFill>
                      <a:prstDash val="solid"/>
                    </a:lnB>
                    <a:lnTlToBr>
                      <a:noFill/>
                    </a:lnTlToBr>
                    <a:lnBlToTr>
                      <a:noFill/>
                    </a:lnBlToTr>
                  </a:tcPr>
                </a:tc>
              </a:tr>
              <a:tr h="353060">
                <a:tc>
                  <a:txBody>
                    <a:bodyPr/>
                    <a:p>
                      <a:pPr marL="0" marR="0" indent="0" algn="ctr" defTabSz="914400" rtl="0" eaLnBrk="1" fontAlgn="b" latinLnBrk="0" hangingPunct="1">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b="0" i="0" u="none" strike="noStrike" kern="1" spc="0" baseline="0" dirty="0" err="1">
                          <a:solidFill>
                            <a:srgbClr val="000000"/>
                          </a:solidFill>
                          <a:effectLst/>
                        </a:rPr>
                        <a:t>产品售价</a:t>
                      </a:r>
                      <a:endParaRPr lang="zh-CN" altLang="en-US" sz="1400" b="0" i="0" u="none" strike="noStrike" kern="1" spc="0" baseline="0" dirty="0" err="1">
                        <a:solidFill>
                          <a:srgbClr val="000000"/>
                        </a:solidFill>
                        <a:effectLst/>
                      </a:endParaRPr>
                    </a:p>
                  </a:txBody>
                  <a:tcPr marL="0" marR="0" marT="0" marB="0" anchor="ctr" anchorCtr="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algn="ctr" fontAlgn="b">
                        <a:buClrTx/>
                        <a:buSzTx/>
                        <a:buFontTx/>
                        <a:buNone/>
                      </a:pPr>
                      <a:r>
                        <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rPr>
                        <a:t>1880元</a:t>
                      </a:r>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p>
                      <a:pPr algn="ctr" fontAlgn="b">
                        <a:buClrTx/>
                        <a:buSzTx/>
                        <a:buFontTx/>
                        <a:buNone/>
                      </a:pPr>
                      <a:r>
                        <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rPr>
                        <a:t>3999元</a:t>
                      </a:r>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p>
                      <a:pPr algn="ctr" fontAlgn="b">
                        <a:buNone/>
                      </a:pPr>
                      <a:r>
                        <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rPr>
                        <a:t>2899元</a:t>
                      </a:r>
                      <a:endParaRPr lang="zh-CN" altLang="en-US" sz="1400" b="0" i="0" u="none" strike="noStrike" kern="1" dirty="0" err="1">
                        <a:solidFill>
                          <a:srgbClr val="000000"/>
                        </a:solidFill>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434465">
                <a:tc rowSpan="2">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sym typeface="+mn-ea"/>
                        </a:rPr>
                        <a:t>刀盘</a:t>
                      </a:r>
                      <a:endParaRPr lang="zh-CN" altLang="en-US" sz="1400" dirty="0" err="1">
                        <a:solidFill>
                          <a:srgbClr val="000000"/>
                        </a:solidFill>
                      </a:endParaRPr>
                    </a:p>
                  </a:txBody>
                  <a:tcPr marL="45720" marR="45720" marT="-635" marB="-63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0">
                <a:tc vMerge="1">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sym typeface="+mn-ea"/>
                        </a:rPr>
                        <a:t>合金钢刀头无坚不摧，破碎能力强，可以粉碎大骨、牛骨</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sym typeface="+mn-ea"/>
                        </a:rPr>
                        <a:t>普通刀盘，破碎能力小</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sym typeface="+mn-ea"/>
                        </a:rPr>
                        <a:t>刀锤小，180度摆动，离心力和破碎力小，不能破碎大骨</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087755">
                <a:tc rowSpan="2">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遥控开关</a:t>
                      </a:r>
                      <a:endParaRPr lang="zh-CN" altLang="en-US" sz="1400" dirty="0" err="1">
                        <a:solidFill>
                          <a:srgbClr val="000000"/>
                        </a:solidFill>
                      </a:endParaRPr>
                    </a:p>
                  </a:txBody>
                  <a:tcPr marL="45720" marR="45720" marT="-635" marB="-63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a:noFill/>
                    </a:lnB>
                  </a:tcPr>
                </a:tc>
              </a:tr>
              <a:tr h="360727">
                <a:tc vMerge="1">
                  <a:tcPr marL="45720" marR="45720" marT="-635" marB="-63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自发电遥控器，不用更换电池，可防水，有五分钟定时，遥控距离达30米</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气动开关，安装需开孔</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tc>
                  <a:txBody>
                    <a:bodyP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遥控开关，没有防水和定时功能</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T>
                      <a:noFill/>
                    </a:lnT>
                    <a:lnB w="28575" cap="flat" cmpd="sng" algn="ctr">
                      <a:solidFill>
                        <a:schemeClr val="tx1"/>
                      </a:solidFill>
                      <a:prstDash val="solid"/>
                      <a:round/>
                      <a:headEnd type="none" w="med" len="med"/>
                      <a:tailEnd type="none" w="med" len="med"/>
                    </a:lnB>
                  </a:tcPr>
                </a:tc>
              </a:tr>
            </a:tbl>
          </a:graphicData>
        </a:graphic>
      </p:graphicFrame>
      <p:pic>
        <p:nvPicPr>
          <p:cNvPr id="21" name="Picture 9"/>
          <p:cNvPicPr>
            <a:picLocks noChangeAspect="1" noChangeArrowheads="1"/>
          </p:cNvPicPr>
          <p:nvPr/>
        </p:nvPicPr>
        <p:blipFill>
          <a:blip r:embed="rId3"/>
          <a:srcRect/>
          <a:stretch>
            <a:fillRect/>
          </a:stretch>
        </p:blipFill>
        <p:spPr bwMode="auto">
          <a:xfrm>
            <a:off x="9554292" y="4879003"/>
            <a:ext cx="1046492" cy="996659"/>
          </a:xfrm>
          <a:prstGeom prst="rect">
            <a:avLst/>
          </a:prstGeom>
          <a:noFill/>
          <a:ln w="1">
            <a:noFill/>
            <a:miter lim="800000"/>
            <a:headEnd/>
            <a:tailEnd type="none" w="med" len="med"/>
          </a:ln>
          <a:effectLst/>
        </p:spPr>
      </p:pic>
      <p:pic>
        <p:nvPicPr>
          <p:cNvPr id="16" name="图片 15" descr="IG9A9963"/>
          <p:cNvPicPr>
            <a:picLocks noChangeAspect="1"/>
          </p:cNvPicPr>
          <p:nvPr/>
        </p:nvPicPr>
        <p:blipFill>
          <a:blip r:embed="rId4"/>
          <a:stretch>
            <a:fillRect/>
          </a:stretch>
        </p:blipFill>
        <p:spPr>
          <a:xfrm>
            <a:off x="3874770" y="991235"/>
            <a:ext cx="770890" cy="1461135"/>
          </a:xfrm>
          <a:prstGeom prst="rect">
            <a:avLst/>
          </a:prstGeom>
        </p:spPr>
      </p:pic>
      <p:pic>
        <p:nvPicPr>
          <p:cNvPr id="38" name="Picture 6"/>
          <p:cNvPicPr>
            <a:picLocks noChangeAspect="1" noChangeArrowheads="1"/>
          </p:cNvPicPr>
          <p:nvPr/>
        </p:nvPicPr>
        <p:blipFill>
          <a:blip r:embed="rId5"/>
          <a:srcRect/>
          <a:stretch>
            <a:fillRect/>
          </a:stretch>
        </p:blipFill>
        <p:spPr bwMode="auto">
          <a:xfrm>
            <a:off x="3698496" y="2957500"/>
            <a:ext cx="1123950" cy="1316437"/>
          </a:xfrm>
          <a:prstGeom prst="rect">
            <a:avLst/>
          </a:prstGeom>
          <a:noFill/>
          <a:ln w="1">
            <a:noFill/>
            <a:miter lim="800000"/>
            <a:headEnd/>
            <a:tailEnd type="none" w="med" len="med"/>
          </a:ln>
          <a:effectLst/>
        </p:spPr>
      </p:pic>
      <p:pic>
        <p:nvPicPr>
          <p:cNvPr id="39" name="Picture 13"/>
          <p:cNvPicPr>
            <a:picLocks noChangeAspect="1" noChangeArrowheads="1"/>
          </p:cNvPicPr>
          <p:nvPr/>
        </p:nvPicPr>
        <p:blipFill>
          <a:blip r:embed="rId6"/>
          <a:srcRect/>
          <a:stretch>
            <a:fillRect/>
          </a:stretch>
        </p:blipFill>
        <p:spPr bwMode="auto">
          <a:xfrm>
            <a:off x="6809393" y="3006440"/>
            <a:ext cx="1262675" cy="1372474"/>
          </a:xfrm>
          <a:prstGeom prst="rect">
            <a:avLst/>
          </a:prstGeom>
          <a:noFill/>
          <a:ln w="1">
            <a:noFill/>
            <a:miter lim="800000"/>
            <a:headEnd/>
            <a:tailEnd type="none" w="med" len="med"/>
          </a:ln>
          <a:effectLst/>
        </p:spPr>
      </p:pic>
      <p:pic>
        <p:nvPicPr>
          <p:cNvPr id="40" name="Picture 7"/>
          <p:cNvPicPr>
            <a:picLocks noChangeAspect="1" noChangeArrowheads="1"/>
          </p:cNvPicPr>
          <p:nvPr/>
        </p:nvPicPr>
        <p:blipFill>
          <a:blip r:embed="rId7"/>
          <a:srcRect/>
          <a:stretch>
            <a:fillRect/>
          </a:stretch>
        </p:blipFill>
        <p:spPr bwMode="auto">
          <a:xfrm>
            <a:off x="9254919" y="3001158"/>
            <a:ext cx="1644548" cy="1307205"/>
          </a:xfrm>
          <a:prstGeom prst="rect">
            <a:avLst/>
          </a:prstGeom>
          <a:noFill/>
          <a:ln w="1">
            <a:noFill/>
            <a:miter lim="800000"/>
            <a:headEnd/>
            <a:tailEnd type="none" w="med" len="med"/>
          </a:ln>
          <a:effectLst/>
        </p:spPr>
      </p:pic>
      <p:pic>
        <p:nvPicPr>
          <p:cNvPr id="27" name="图片 26" descr="微信图片_20191017135719.jpg"/>
          <p:cNvPicPr>
            <a:picLocks noChangeAspect="1"/>
          </p:cNvPicPr>
          <p:nvPr/>
        </p:nvPicPr>
        <p:blipFill>
          <a:blip r:embed="rId8"/>
          <a:stretch>
            <a:fillRect/>
          </a:stretch>
        </p:blipFill>
        <p:spPr>
          <a:xfrm>
            <a:off x="3707575" y="4957147"/>
            <a:ext cx="1160476" cy="870357"/>
          </a:xfrm>
          <a:prstGeom prst="rect">
            <a:avLst/>
          </a:prstGeom>
        </p:spPr>
      </p:pic>
      <p:pic>
        <p:nvPicPr>
          <p:cNvPr id="28" name="Picture 10"/>
          <p:cNvPicPr>
            <a:picLocks noChangeAspect="1" noChangeArrowheads="1"/>
          </p:cNvPicPr>
          <p:nvPr/>
        </p:nvPicPr>
        <p:blipFill>
          <a:blip r:embed="rId9"/>
          <a:srcRect/>
          <a:stretch>
            <a:fillRect/>
          </a:stretch>
        </p:blipFill>
        <p:spPr bwMode="auto">
          <a:xfrm>
            <a:off x="6785861" y="4894624"/>
            <a:ext cx="1314450" cy="965367"/>
          </a:xfrm>
          <a:prstGeom prst="rect">
            <a:avLst/>
          </a:prstGeom>
          <a:noFill/>
          <a:ln w="1">
            <a:noFill/>
            <a:miter lim="800000"/>
            <a:headEnd/>
            <a:tailEnd type="none" w="med" len="med"/>
          </a:ln>
          <a:effectLst/>
        </p:spPr>
      </p:pic>
      <p:grpSp>
        <p:nvGrpSpPr>
          <p:cNvPr id="13" name="组合 12"/>
          <p:cNvGrpSpPr/>
          <p:nvPr/>
        </p:nvGrpSpPr>
        <p:grpSpPr>
          <a:xfrm>
            <a:off x="6931025" y="1021715"/>
            <a:ext cx="985520" cy="1419860"/>
            <a:chOff x="10015" y="1609"/>
            <a:chExt cx="1552" cy="2236"/>
          </a:xfrm>
        </p:grpSpPr>
        <p:pic>
          <p:nvPicPr>
            <p:cNvPr id="20" name="图片 19"/>
            <p:cNvPicPr>
              <a:picLocks noChangeAspect="1"/>
            </p:cNvPicPr>
            <p:nvPr/>
          </p:nvPicPr>
          <p:blipFill>
            <a:blip r:embed="rId10"/>
            <a:stretch>
              <a:fillRect/>
            </a:stretch>
          </p:blipFill>
          <p:spPr>
            <a:xfrm>
              <a:off x="10015" y="1609"/>
              <a:ext cx="1552" cy="2237"/>
            </a:xfrm>
            <a:prstGeom prst="rect">
              <a:avLst/>
            </a:prstGeom>
          </p:spPr>
        </p:pic>
        <p:sp>
          <p:nvSpPr>
            <p:cNvPr id="15" name="矩形 14"/>
            <p:cNvSpPr/>
            <p:nvPr/>
          </p:nvSpPr>
          <p:spPr>
            <a:xfrm>
              <a:off x="10565" y="2899"/>
              <a:ext cx="498" cy="529"/>
            </a:xfrm>
            <a:prstGeom prst="rect">
              <a:avLst/>
            </a:prstGeom>
            <a:effectLst>
              <a:softEdge rad="31750"/>
            </a:effec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grpSp>
      <p:grpSp>
        <p:nvGrpSpPr>
          <p:cNvPr id="19" name="组合 18"/>
          <p:cNvGrpSpPr/>
          <p:nvPr/>
        </p:nvGrpSpPr>
        <p:grpSpPr>
          <a:xfrm>
            <a:off x="9685655" y="1078230"/>
            <a:ext cx="817880" cy="1363980"/>
            <a:chOff x="15133" y="1698"/>
            <a:chExt cx="1288" cy="2148"/>
          </a:xfrm>
        </p:grpSpPr>
        <p:pic>
          <p:nvPicPr>
            <p:cNvPr id="24" name="图片 23"/>
            <p:cNvPicPr>
              <a:picLocks noChangeAspect="1"/>
            </p:cNvPicPr>
            <p:nvPr/>
          </p:nvPicPr>
          <p:blipFill>
            <a:blip r:embed="rId11"/>
            <a:stretch>
              <a:fillRect/>
            </a:stretch>
          </p:blipFill>
          <p:spPr>
            <a:xfrm>
              <a:off x="15133" y="1698"/>
              <a:ext cx="1289" cy="2148"/>
            </a:xfrm>
            <a:prstGeom prst="rect">
              <a:avLst/>
            </a:prstGeom>
          </p:spPr>
        </p:pic>
        <p:sp>
          <p:nvSpPr>
            <p:cNvPr id="14" name="矩形 13"/>
            <p:cNvSpPr/>
            <p:nvPr/>
          </p:nvSpPr>
          <p:spPr>
            <a:xfrm>
              <a:off x="15718" y="2494"/>
              <a:ext cx="654" cy="1043"/>
            </a:xfrm>
            <a:prstGeom prst="rect">
              <a:avLst/>
            </a:prstGeom>
            <a:effectLst>
              <a:softEdge rad="63500"/>
            </a:effec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grpSp>
    </p:spTree>
  </p:cSld>
  <p:clrMapOvr>
    <a:masterClrMapping/>
  </p:clrMapOvr>
  <p:transition spd="slow" advTm="2000">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36700" y="-10795"/>
            <a:ext cx="10671810" cy="6868795"/>
            <a:chOff x="1536700" y="-10795"/>
            <a:chExt cx="10671810" cy="6868795"/>
          </a:xfrm>
        </p:grpSpPr>
        <p:sp>
          <p:nvSpPr>
            <p:cNvPr id="10" name="TextBox 5"/>
            <p:cNvSpPr/>
            <p:nvPr/>
          </p:nvSpPr>
          <p:spPr>
            <a:xfrm>
              <a:off x="2477135" y="-10795"/>
              <a:ext cx="216852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2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300" spc="59">
                  <a:solidFill>
                    <a:srgbClr val="262626"/>
                  </a:solidFill>
                  <a:latin typeface="Arial" panose="020B0604020202020204" pitchFamily="34" charset="0"/>
                  <a:ea typeface="微软雅黑" panose="020B0503020204020204" pitchFamily="34" charset="-122"/>
                  <a:cs typeface="微软雅黑" panose="020B0503020204020204" pitchFamily="34" charset="-122"/>
                </a:rPr>
                <a:t>产品对比分析</a:t>
              </a:r>
              <a:endParaRPr lang="en-US" sz="2300" spc="59">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3" name="组合 4"/>
            <p:cNvGrpSpPr/>
            <p:nvPr/>
          </p:nvGrpSpPr>
          <p:grpSpPr>
            <a:xfrm>
              <a:off x="1536700" y="12700"/>
              <a:ext cx="10671810" cy="6845300"/>
              <a:chOff x="1536700" y="12700"/>
              <a:chExt cx="10671810" cy="6845300"/>
            </a:xfrm>
          </p:grpSpPr>
          <p:grpSp>
            <p:nvGrpSpPr>
              <p:cNvPr id="4" name="组合 5"/>
              <p:cNvGrpSpPr/>
              <p:nvPr/>
            </p:nvGrpSpPr>
            <p:grpSpPr>
              <a:xfrm>
                <a:off x="8532495" y="6478270"/>
                <a:ext cx="3676015" cy="379730"/>
                <a:chOff x="8532495" y="6478270"/>
                <a:chExt cx="3676015" cy="379730"/>
              </a:xfrm>
            </p:grpSpPr>
            <p:sp>
              <p:nvSpPr>
                <p:cNvPr id="9"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8"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7" name="组合 39"/>
              <p:cNvGrpSpPr/>
              <p:nvPr/>
            </p:nvGrpSpPr>
            <p:grpSpPr>
              <a:xfrm>
                <a:off x="1536700" y="12700"/>
                <a:ext cx="940435" cy="426085"/>
                <a:chOff x="1536700" y="12700"/>
                <a:chExt cx="940435" cy="426085"/>
              </a:xfrm>
            </p:grpSpPr>
            <p:sp>
              <p:nvSpPr>
                <p:cNvPr id="6"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5" name="平行四边形 7"/>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1" name="图片 8"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graphicFrame>
        <p:nvGraphicFramePr>
          <p:cNvPr id="12" name="表格1"/>
          <p:cNvGraphicFramePr>
            <a:graphicFrameLocks noGrp="1"/>
          </p:cNvGraphicFramePr>
          <p:nvPr>
            <p:custDataLst>
              <p:tags r:id="rId2"/>
            </p:custDataLst>
          </p:nvPr>
        </p:nvGraphicFramePr>
        <p:xfrm>
          <a:off x="781381" y="815334"/>
          <a:ext cx="10812145" cy="5423535"/>
        </p:xfrm>
        <a:graphic>
          <a:graphicData uri="http://schemas.openxmlformats.org/drawingml/2006/table">
            <a:tbl>
              <a:tblPr>
                <a:tableStyleId>{8EC20E35-A176-4012-BC5E-935CFFF8708E}</a:tableStyleId>
              </a:tblPr>
              <a:tblGrid>
                <a:gridCol w="1598295"/>
                <a:gridCol w="3940175"/>
                <a:gridCol w="2320662"/>
                <a:gridCol w="2952750"/>
              </a:tblGrid>
              <a:tr h="281305">
                <a:tc rowSpan="2">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产品型号</a:t>
                      </a:r>
                      <a:endParaRPr lang="zh-CN" altLang="en-US" sz="1400" dirty="0" err="1"/>
                    </a:p>
                  </a:txBody>
                  <a:tcPr marL="45720" marR="45720" marT="-635" marB="-635" anchor="ctr">
                    <a:lnL>
                      <a:noFill/>
                    </a:lnL>
                    <a:lnR w="12700">
                      <a:solidFill>
                        <a:schemeClr val="tx1"/>
                      </a:solidFill>
                      <a:prstDash val="solid"/>
                    </a:lnR>
                    <a:lnB w="12700">
                      <a:solidFill>
                        <a:schemeClr val="tx1"/>
                      </a:solidFill>
                      <a:prstDash val="solid"/>
                    </a:lnB>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格蒂</a:t>
                      </a:r>
                      <a:r>
                        <a:rPr lang="zh-CN" altLang="en-US" sz="1400" dirty="0" err="1">
                          <a:sym typeface="+mn-ea"/>
                        </a:rPr>
                        <a:t>海狮</a:t>
                      </a:r>
                      <a:r>
                        <a:rPr altLang="zh-CN" sz="1400" dirty="0" err="1">
                          <a:sym typeface="+mn-ea"/>
                        </a:rPr>
                        <a:t>X100</a:t>
                      </a:r>
                      <a:endParaRPr altLang="zh-CN" sz="1400" dirty="0" err="1">
                        <a:sym typeface="+mn-ea"/>
                      </a:endParaRPr>
                    </a:p>
                  </a:txBody>
                  <a:tcPr marL="45720" marR="45720" marT="-635" marB="-635" anchor="ctr">
                    <a:lnL w="12700">
                      <a:solidFill>
                        <a:schemeClr val="tx1"/>
                      </a:solidFill>
                      <a:prstDash val="solid"/>
                    </a:lnL>
                    <a:lnR w="12700">
                      <a:solidFill>
                        <a:schemeClr val="tx1"/>
                      </a:solidFill>
                      <a:prstDash val="solid"/>
                    </a:lnR>
                    <a:lnT w="28575">
                      <a:solidFill>
                        <a:schemeClr val="tx1"/>
                      </a:solidFill>
                      <a:prstDash val="solid"/>
                    </a:lnT>
                    <a:lnB>
                      <a:noFill/>
                    </a:lnB>
                    <a:lnTlToBr>
                      <a:noFill/>
                    </a:lnTlToBr>
                    <a:lnBlToTr>
                      <a:noFill/>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爱</a:t>
                      </a:r>
                      <a:r>
                        <a:rPr altLang="zh-CN" sz="1400" dirty="0" err="1"/>
                        <a:t>**</a:t>
                      </a:r>
                      <a:r>
                        <a:rPr lang="zh-CN" altLang="en-US" sz="1400" dirty="0" err="1">
                          <a:sym typeface="+mn-ea"/>
                        </a:rPr>
                        <a:t>E100</a:t>
                      </a:r>
                      <a:endParaRPr lang="zh-CN" altLang="en-US" sz="1400" dirty="0" err="1"/>
                    </a:p>
                  </a:txBody>
                  <a:tcPr marL="45720" marR="45720" marT="-635" marB="-635" anchor="ctr">
                    <a:lnL w="12700">
                      <a:solidFill>
                        <a:schemeClr val="tx1"/>
                      </a:solidFill>
                      <a:prstDash val="solid"/>
                    </a:lnL>
                    <a:lnR w="12700">
                      <a:solidFill>
                        <a:schemeClr val="tx1"/>
                      </a:solidFill>
                      <a:prstDash val="solid"/>
                    </a:lnR>
                    <a:lnT w="28575">
                      <a:solidFill>
                        <a:schemeClr val="tx1"/>
                      </a:solidFill>
                      <a:prstDash val="solid"/>
                    </a:lnT>
                    <a:lnB>
                      <a:noFill/>
                    </a:lnB>
                    <a:lnTlToBr>
                      <a:noFill/>
                    </a:lnTlToBr>
                    <a:lnBlToTr>
                      <a:noFill/>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贝克</a:t>
                      </a:r>
                      <a:r>
                        <a:rPr altLang="zh-CN" sz="1400" dirty="0" err="1"/>
                        <a:t>**</a:t>
                      </a:r>
                      <a:r>
                        <a:rPr lang="zh-CN" altLang="en-US" sz="1400" dirty="0" err="1">
                          <a:sym typeface="+mn-ea"/>
                        </a:rPr>
                        <a:t>E70</a:t>
                      </a:r>
                      <a:endParaRPr lang="zh-CN" altLang="en-US" sz="1400" dirty="0" err="1"/>
                    </a:p>
                  </a:txBody>
                  <a:tcPr marL="45720" marR="45720" marT="-635" marB="-635" anchor="ctr">
                    <a:lnL w="12700">
                      <a:solidFill>
                        <a:schemeClr val="tx1"/>
                      </a:solidFill>
                      <a:prstDash val="solid"/>
                    </a:lnL>
                    <a:lnR>
                      <a:noFill/>
                    </a:lnR>
                    <a:lnT w="28575">
                      <a:solidFill>
                        <a:schemeClr val="tx1"/>
                      </a:solidFill>
                      <a:prstDash val="solid"/>
                    </a:lnT>
                    <a:lnB>
                      <a:noFill/>
                    </a:lnB>
                    <a:lnTlToBr>
                      <a:noFill/>
                    </a:lnTlToBr>
                    <a:lnBlToTr>
                      <a:noFill/>
                    </a:lnBlToTr>
                  </a:tcPr>
                </a:tc>
              </a:tr>
              <a:tr h="1648460">
                <a:tc vMerge="1">
                  <a:tcPr marL="45720" marR="45720" marT="-635" marB="-635" anchor="ctr">
                    <a:lnL>
                      <a:noFill/>
                    </a:lnL>
                    <a:lnR w="12700">
                      <a:solidFill>
                        <a:schemeClr val="tx1"/>
                      </a:solidFill>
                      <a:prstDash val="solid"/>
                    </a:lnR>
                    <a:lnT w="12700" cap="flat" cmpd="sng" algn="ctr">
                      <a:solidFill>
                        <a:schemeClr val="tx1"/>
                      </a:solidFill>
                      <a:prstDash val="solid"/>
                      <a:round/>
                      <a:headEnd type="none" w="med" len="med"/>
                      <a:tailEnd type="none" w="med" len="med"/>
                    </a:lnT>
                    <a:lnB w="12700">
                      <a:solidFill>
                        <a:schemeClr val="tx1"/>
                      </a:solidFill>
                      <a:prstDash val="solid"/>
                    </a:lnB>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endParaRPr lang="zh-CN" altLang="en-US" sz="1400" dirty="0" err="1"/>
                    </a:p>
                  </a:txBody>
                  <a:tcPr marL="45720" marR="45720" marT="-635" marB="-635" anchor="ctr">
                    <a:lnL w="12700">
                      <a:solidFill>
                        <a:schemeClr val="tx1"/>
                      </a:solidFill>
                      <a:prstDash val="solid"/>
                    </a:lnL>
                    <a:lnR w="12700">
                      <a:solidFill>
                        <a:schemeClr val="tx1"/>
                      </a:solidFill>
                      <a:prstDash val="solid"/>
                    </a:lnR>
                    <a:lnT>
                      <a:noFill/>
                    </a:lnT>
                    <a:lnB w="12700">
                      <a:solidFill>
                        <a:schemeClr val="tx1"/>
                      </a:solidFill>
                      <a:prstDash val="solid"/>
                    </a:lnB>
                    <a:lnTlToBr>
                      <a:noFill/>
                    </a:lnTlToBr>
                    <a:lnBlToTr>
                      <a:noFill/>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endParaRPr lang="zh-CN" altLang="en-US" sz="1400" dirty="0" err="1"/>
                    </a:p>
                  </a:txBody>
                  <a:tcPr marL="45720" marR="45720" marT="-635" marB="-635" anchor="ctr">
                    <a:lnL w="12700">
                      <a:solidFill>
                        <a:schemeClr val="tx1"/>
                      </a:solidFill>
                      <a:prstDash val="solid"/>
                    </a:lnL>
                    <a:lnR w="12700">
                      <a:solidFill>
                        <a:schemeClr val="tx1"/>
                      </a:solidFill>
                      <a:prstDash val="solid"/>
                    </a:lnR>
                    <a:lnT>
                      <a:noFill/>
                    </a:lnT>
                    <a:lnB w="12700">
                      <a:solidFill>
                        <a:schemeClr val="tx1"/>
                      </a:solidFill>
                      <a:prstDash val="solid"/>
                    </a:lnB>
                    <a:lnTlToBr>
                      <a:noFill/>
                    </a:lnTlToBr>
                    <a:lnBlToTr>
                      <a:noFill/>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endParaRPr lang="zh-CN" altLang="en-US" sz="1400" dirty="0" err="1"/>
                    </a:p>
                  </a:txBody>
                  <a:tcPr marL="45720" marR="45720" marT="-635" marB="-635" anchor="ctr">
                    <a:lnL w="12700">
                      <a:solidFill>
                        <a:schemeClr val="tx1"/>
                      </a:solidFill>
                      <a:prstDash val="solid"/>
                    </a:lnL>
                    <a:lnR>
                      <a:noFill/>
                    </a:lnR>
                    <a:lnT>
                      <a:noFill/>
                    </a:lnT>
                    <a:lnB w="12700">
                      <a:solidFill>
                        <a:schemeClr val="tx1"/>
                      </a:solidFill>
                      <a:prstDash val="solid"/>
                    </a:lnB>
                    <a:lnTlToBr>
                      <a:noFill/>
                    </a:lnTlToBr>
                    <a:lnBlToTr>
                      <a:noFill/>
                    </a:lnBlToTr>
                  </a:tcPr>
                </a:tc>
              </a:tr>
              <a:tr h="353060">
                <a:tc>
                  <a:txBody>
                    <a:bodyPr/>
                    <a:p>
                      <a:pPr marL="0" marR="0" algn="ctr" defTabSz="914400" rtl="0" eaLnBrk="1" latinLnBrk="0" hangingPunct="1">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b="0" i="0" u="none" strike="noStrike" kern="1" spc="0" baseline="0" dirty="0" err="1">
                          <a:effectLst/>
                        </a:rPr>
                        <a:t>产品售价</a:t>
                      </a:r>
                      <a:endParaRPr lang="zh-CN" altLang="en-US" sz="1400" b="0" i="0" u="none" strike="noStrike" kern="1" spc="0" baseline="0" dirty="0" err="1">
                        <a:effectLst/>
                      </a:endParaRPr>
                    </a:p>
                  </a:txBody>
                  <a:tcPr marL="0" marR="0" marT="0" marB="0" anchor="ctr" anchorCtr="0">
                    <a:lnL>
                      <a:noFill/>
                    </a:lnL>
                    <a:lnR w="12700">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algn="ctr">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b="0" i="0" u="none" strike="noStrike" kern="1" dirty="0" err="1">
                          <a:effectLst/>
                          <a:latin typeface="等线" panose="02010600030101010101" charset="-122"/>
                          <a:ea typeface="等线" panose="02010600030101010101" charset="-122"/>
                          <a:cs typeface="等线" panose="02010600030101010101" charset="-122"/>
                        </a:rPr>
                        <a:t>1880元</a:t>
                      </a:r>
                      <a:endParaRPr lang="zh-CN" altLang="en-US" sz="1400" b="0" i="0" u="none" strike="noStrike" kern="1" dirty="0" err="1">
                        <a:effectLst/>
                        <a:latin typeface="等线" panose="02010600030101010101" charset="-122"/>
                        <a:ea typeface="等线" panose="02010600030101010101" charset="-122"/>
                        <a:cs typeface="等线" panose="02010600030101010101" charset="-122"/>
                      </a:endParaRPr>
                    </a:p>
                  </a:txBody>
                  <a:tcPr marL="0" marR="0" marT="0" marB="0" anchor="ctr" anchorCtr="0">
                    <a:lnL w="12700">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p>
                      <a:pPr algn="ctr">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b="0" i="0" u="none" strike="noStrike" kern="1" dirty="0" err="1">
                          <a:effectLst/>
                          <a:latin typeface="等线" panose="02010600030101010101" charset="-122"/>
                          <a:ea typeface="等线" panose="02010600030101010101" charset="-122"/>
                          <a:cs typeface="等线" panose="02010600030101010101" charset="-122"/>
                        </a:rPr>
                        <a:t>3999元</a:t>
                      </a:r>
                      <a:endParaRPr lang="zh-CN" altLang="en-US" sz="1400" b="0" i="0" u="none" strike="noStrike" kern="1" dirty="0" err="1">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p>
                      <a:pPr algn="ctr">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b="0" i="0" u="none" strike="noStrike" kern="1" dirty="0" err="1">
                          <a:effectLst/>
                          <a:latin typeface="等线" panose="02010600030101010101" charset="-122"/>
                          <a:ea typeface="等线" panose="02010600030101010101" charset="-122"/>
                          <a:cs typeface="等线" panose="02010600030101010101" charset="-122"/>
                        </a:rPr>
                        <a:t>2899元</a:t>
                      </a:r>
                      <a:endParaRPr lang="zh-CN" altLang="en-US" sz="1400" b="0" i="0" u="none" strike="noStrike" kern="1" dirty="0" err="1">
                        <a:effectLst/>
                        <a:latin typeface="等线" panose="02010600030101010101" charset="-122"/>
                        <a:ea typeface="等线" panose="02010600030101010101" charset="-122"/>
                        <a:cs typeface="等线" panose="02010600030101010101" charset="-122"/>
                      </a:endParaRPr>
                    </a:p>
                  </a:txBody>
                  <a:tcPr marL="0" marR="0" marT="0" marB="0" anchor="ctr" anchorCtr="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266825">
                <a:tc rowSpan="2">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防卡死</a:t>
                      </a:r>
                      <a:endParaRPr lang="zh-CN" altLang="en-US" sz="1400" dirty="0" err="1"/>
                    </a:p>
                  </a:txBody>
                  <a:tcPr marL="45720" marR="45720" marT="-635" marB="-63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prstDash val="solid"/>
                    </a:lnB>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endParaRPr lang="zh-CN" altLang="en-US" sz="1400" dirty="0" err="1"/>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endParaRPr lang="zh-CN" altLang="en-US" sz="1400" dirty="0" err="1"/>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endParaRPr lang="zh-CN" altLang="en-US" sz="1400" dirty="0" err="1"/>
                    </a:p>
                  </a:txBody>
                  <a:tcPr marL="45720" marR="45720" marT="-635" marB="-635"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0">
                <a:tc vMerge="1">
                  <a:tcPr>
                    <a:lnL>
                      <a:noFill/>
                    </a:lnL>
                    <a:lnB w="12700">
                      <a:solidFill>
                        <a:schemeClr val="tx1"/>
                      </a:solidFill>
                      <a:prstDash val="solid"/>
                    </a:lnB>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有防卡死功能，如有大骨头将刀盘卡住，不用拆机，轻松处理</a:t>
                      </a:r>
                      <a:endParaRPr lang="zh-CN" altLang="en-US" sz="1400" dirty="0" err="1"/>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有防卡死功能</a:t>
                      </a:r>
                      <a:endParaRPr lang="zh-CN" altLang="en-US" sz="1400" dirty="0" err="1"/>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914400">
                        <a:lnSpc>
                          <a:spcPct val="100000"/>
                        </a:lnSpc>
                        <a:spcBef>
                          <a:spcPts val="0"/>
                        </a:spcBef>
                        <a:spcAft>
                          <a:spcPts val="0"/>
                        </a:spcAft>
                        <a:buClrTx/>
                        <a:buSzTx/>
                        <a:buFontTx/>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zh-CN" altLang="en-US" sz="1400" dirty="0" err="1"/>
                        <a:t>没有防卡死功能，如被大骨卡住，只能拆机维修</a:t>
                      </a:r>
                      <a:endParaRPr lang="zh-CN" altLang="en-US" sz="1400" dirty="0" err="1"/>
                    </a:p>
                  </a:txBody>
                  <a:tcPr marL="45720" marR="45720" marT="-635" marB="-635"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11150">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强排功能</a:t>
                      </a:r>
                      <a:endParaRPr lang="zh-CN" altLang="en-US" sz="1400" dirty="0" err="1">
                        <a:solidFill>
                          <a:srgbClr val="000000"/>
                        </a:solidFill>
                      </a:endParaRPr>
                    </a:p>
                  </a:txBody>
                  <a:tcPr marL="45720" marR="45720" marT="-635" marB="-635" anchor="ctr">
                    <a:lnL>
                      <a:noFill/>
                    </a:lnL>
                    <a:lnR w="12700" cap="flat" cmpd="sng" algn="ctr">
                      <a:solidFill>
                        <a:schemeClr val="tx1"/>
                      </a:solidFill>
                      <a:prstDash val="solid"/>
                      <a:round/>
                      <a:headEnd type="none" w="med" len="med"/>
                      <a:tailEnd type="none" w="med" len="med"/>
                    </a:lnR>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涡轮强排，可冲刷管道，确保管道不堵塞</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无强排功能</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无强排功能</a:t>
                      </a:r>
                      <a:endParaRPr lang="zh-CN" altLang="en-US" sz="1400" dirty="0" err="1">
                        <a:solidFill>
                          <a:srgbClr val="000000"/>
                        </a:solidFill>
                      </a:endParaRPr>
                    </a:p>
                  </a:txBody>
                  <a:tcPr marL="45720" marR="45720" marT="-635" marB="-635"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2575">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抑菌功能</a:t>
                      </a:r>
                      <a:endParaRPr lang="zh-CN" altLang="en-US" sz="1400" dirty="0" err="1">
                        <a:solidFill>
                          <a:srgbClr val="000000"/>
                        </a:solidFill>
                      </a:endParaRPr>
                    </a:p>
                  </a:txBody>
                  <a:tcPr marL="45720" marR="45720" marT="-635" marB="-635" anchor="ctr">
                    <a:lnR w="12700">
                      <a:solidFill>
                        <a:schemeClr val="tx1"/>
                      </a:solidFill>
                      <a:prstDash val="solid"/>
                    </a:lnR>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研磨仓采用纳米抑菌材料，抑菌率达99%，无异味</a:t>
                      </a: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无抑菌功能</a:t>
                      </a: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无抑菌功能</a:t>
                      </a:r>
                      <a:endParaRPr lang="zh-CN" altLang="en-US" sz="1400" dirty="0" err="1">
                        <a:solidFill>
                          <a:srgbClr val="000000"/>
                        </a:solidFill>
                      </a:endParaRPr>
                    </a:p>
                  </a:txBody>
                  <a:tcPr marL="45720" marR="45720" marT="-635" marB="-635" anchor="ctr">
                    <a:lnL w="12700">
                      <a:solidFill>
                        <a:schemeClr val="tx1"/>
                      </a:solidFill>
                      <a:prstDash val="solid"/>
                    </a:lnL>
                    <a:lnB w="12700">
                      <a:solidFill>
                        <a:schemeClr val="tx1"/>
                      </a:solidFill>
                      <a:prstDash val="solid"/>
                    </a:lnB>
                  </a:tcPr>
                </a:tc>
              </a:tr>
              <a:tr h="396240">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电机功率</a:t>
                      </a:r>
                      <a:endParaRPr lang="zh-CN" altLang="en-US" sz="1400" dirty="0" err="1">
                        <a:solidFill>
                          <a:srgbClr val="000000"/>
                        </a:solidFill>
                      </a:endParaRPr>
                    </a:p>
                  </a:txBody>
                  <a:tcPr marL="45720" marR="45720" marT="-635" marB="-635" anchor="ctr">
                    <a:lnR w="12700">
                      <a:solidFill>
                        <a:schemeClr val="tx1"/>
                      </a:solidFill>
                      <a:prstDash val="solid"/>
                    </a:lnR>
                    <a:lnT w="12700">
                      <a:solidFill>
                        <a:schemeClr val="tx1"/>
                      </a:solidFill>
                      <a:prstDash val="solid"/>
                    </a:lnT>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760W永磁直流电机，扭矩大，动力强，3600r/m</a:t>
                      </a: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380W交流电机，转速慢，粉碎速度慢，1480r/m</a:t>
                      </a: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altLang="zh-CN" sz="1400" dirty="0" err="1">
                          <a:solidFill>
                            <a:srgbClr val="000000"/>
                          </a:solidFill>
                        </a:rPr>
                        <a:t>750</a:t>
                      </a:r>
                      <a:r>
                        <a:rPr lang="zh-CN" altLang="en-US" sz="1400" dirty="0" err="1">
                          <a:solidFill>
                            <a:srgbClr val="000000"/>
                          </a:solidFill>
                        </a:rPr>
                        <a:t>W直流电机，2200-3300r/m</a:t>
                      </a:r>
                      <a:endParaRPr lang="zh-CN" altLang="en-US" sz="1400" dirty="0" err="1">
                        <a:solidFill>
                          <a:srgbClr val="000000"/>
                        </a:solidFill>
                      </a:endParaRPr>
                    </a:p>
                  </a:txBody>
                  <a:tcPr marL="45720" marR="45720" marT="-635" marB="-635" anchor="ctr">
                    <a:lnL w="12700">
                      <a:solidFill>
                        <a:schemeClr val="tx1"/>
                      </a:solidFill>
                      <a:prstDash val="solid"/>
                    </a:lnL>
                    <a:lnT w="12700">
                      <a:solidFill>
                        <a:schemeClr val="tx1"/>
                      </a:solidFill>
                      <a:prstDash val="solid"/>
                    </a:lnT>
                    <a:lnB w="12700">
                      <a:solidFill>
                        <a:schemeClr val="tx1"/>
                      </a:solidFill>
                      <a:prstDash val="solid"/>
                    </a:lnB>
                  </a:tcPr>
                </a:tc>
              </a:tr>
              <a:tr h="213360">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安装配件</a:t>
                      </a:r>
                      <a:endParaRPr lang="zh-CN" altLang="en-US" sz="1400" dirty="0" err="1">
                        <a:solidFill>
                          <a:srgbClr val="000000"/>
                        </a:solidFill>
                      </a:endParaRPr>
                    </a:p>
                  </a:txBody>
                  <a:tcPr marL="45720" marR="45720" marT="-635" marB="-635" anchor="ctr">
                    <a:lnR w="12700">
                      <a:solidFill>
                        <a:schemeClr val="tx1"/>
                      </a:solidFill>
                      <a:prstDash val="solid"/>
                    </a:lnR>
                    <a:lnT w="12700">
                      <a:solidFill>
                        <a:schemeClr val="tx1"/>
                      </a:solidFill>
                      <a:prstDash val="solid"/>
                    </a:lnT>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下水管，三通，转接口，变径器</a:t>
                      </a: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只配三通和下水管</a:t>
                      </a: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下水管，单通，其他配件需购买</a:t>
                      </a:r>
                      <a:endParaRPr lang="zh-CN" altLang="en-US" sz="1400" dirty="0" err="1">
                        <a:solidFill>
                          <a:srgbClr val="000000"/>
                        </a:solidFill>
                      </a:endParaRPr>
                    </a:p>
                  </a:txBody>
                  <a:tcPr marL="45720" marR="45720" marT="-635" marB="-635" anchor="ctr">
                    <a:lnL w="12700">
                      <a:solidFill>
                        <a:schemeClr val="tx1"/>
                      </a:solidFill>
                      <a:prstDash val="solid"/>
                    </a:lnL>
                    <a:lnT w="12700">
                      <a:solidFill>
                        <a:schemeClr val="tx1"/>
                      </a:solidFill>
                      <a:prstDash val="solid"/>
                    </a:lnT>
                    <a:lnB w="12700">
                      <a:solidFill>
                        <a:schemeClr val="tx1"/>
                      </a:solidFill>
                      <a:prstDash val="solid"/>
                    </a:lnB>
                  </a:tcPr>
                </a:tc>
              </a:tr>
              <a:tr h="0">
                <a:tc>
                  <a:txBody>
                    <a:bodyPr/>
                    <a:p>
                      <a:pPr marL="0" marR="0" algn="ctr" defTabSz="914400">
                        <a:lnSpc>
                          <a:spcPct val="100000"/>
                        </a:lnSpc>
                        <a:spcBef>
                          <a:spcPts val="0"/>
                        </a:spcBef>
                        <a:spcAft>
                          <a:spcPts val="0"/>
                        </a:spcAft>
                        <a:buClrTx/>
                        <a:buSzTx/>
                        <a:buFontTx/>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sym typeface="+mn-ea"/>
                        </a:rPr>
                        <a:t>产品责任保险</a:t>
                      </a:r>
                      <a:endParaRPr lang="zh-CN" altLang="en-US" sz="1400" b="0" i="0" u="none" strike="noStrike" kern="1" spc="0" baseline="0" dirty="0" err="1">
                        <a:solidFill>
                          <a:srgbClr val="000000"/>
                        </a:solidFill>
                        <a:effectLst/>
                        <a:latin typeface="等线" panose="02010600030101010101" charset="-122"/>
                        <a:ea typeface="等线" panose="02010600030101010101" charset="-122"/>
                        <a:cs typeface="等线" panose="02010600030101010101" charset="-122"/>
                      </a:endParaRPr>
                    </a:p>
                  </a:txBody>
                  <a:tcPr marL="45720" marR="45720" marT="-635" marB="-635" anchor="ctr">
                    <a:lnR w="12700">
                      <a:solidFill>
                        <a:schemeClr val="tx1"/>
                      </a:solidFill>
                      <a:prstDash val="solid"/>
                    </a:lnR>
                    <a:lnT w="12700">
                      <a:solidFill>
                        <a:schemeClr val="tx1"/>
                      </a:solidFill>
                      <a:prstDash val="solid"/>
                    </a:lnT>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dirty="0" err="1">
                          <a:solidFill>
                            <a:srgbClr val="000000"/>
                          </a:solidFill>
                        </a:rPr>
                        <a:t>已购买</a:t>
                      </a:r>
                      <a:endParaRPr lang="zh-CN" altLang="en-US" sz="1400" dirty="0" err="1">
                        <a:solidFill>
                          <a:srgbClr val="000000"/>
                        </a:solidFill>
                      </a:endParaRPr>
                    </a:p>
                  </a:txBody>
                  <a:tcPr marL="45720" marR="45720" marT="-635" marB="-635" anchor="ctr">
                    <a:lnL w="12700">
                      <a:solidFill>
                        <a:schemeClr val="tx1"/>
                      </a:solidFill>
                      <a:prstDash val="solid"/>
                    </a:lnL>
                    <a:lnR w="12700">
                      <a:solidFill>
                        <a:schemeClr val="tx1"/>
                      </a:solidFill>
                      <a:prstDash val="solid"/>
                    </a:lnR>
                    <a:lnT w="12700">
                      <a:solidFill>
                        <a:schemeClr val="tx1"/>
                      </a:solidFill>
                      <a:prstDash val="solid"/>
                    </a:lnT>
                  </a:tcPr>
                </a:tc>
                <a:tc>
                  <a:txBody>
                    <a:bodyPr/>
                    <a:p>
                      <a:pPr marL="0" marR="0" indent="0" algn="ctr" defTabSz="914400" rtl="0" eaLnBrk="1" fontAlgn="auto" latinLnBrk="0" hangingPunct="1">
                        <a:lnSpc>
                          <a:spcPct val="100000"/>
                        </a:lnSpc>
                        <a:spcBef>
                          <a:spcPts val="0"/>
                        </a:spcBef>
                        <a:spcAft>
                          <a:spcPts val="0"/>
                        </a:spcAft>
                        <a:buClrTx/>
                        <a:buSzTx/>
                        <a:buFontTx/>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b="0" i="0" u="none" strike="noStrike" kern="1" spc="0" baseline="0" dirty="0" err="1">
                          <a:solidFill>
                            <a:srgbClr val="000000"/>
                          </a:solidFill>
                          <a:effectLst/>
                          <a:latin typeface="等线" panose="02010600030101010101" charset="-122"/>
                          <a:ea typeface="等线" panose="02010600030101010101" charset="-122"/>
                          <a:cs typeface="等线" panose="02010600030101010101" charset="-122"/>
                        </a:rPr>
                        <a:t>无</a:t>
                      </a:r>
                      <a:endParaRPr lang="zh-CN" altLang="en-US" sz="1400" b="0" i="0" u="none" strike="noStrike" kern="1" spc="0" baseline="0" dirty="0" err="1">
                        <a:solidFill>
                          <a:srgbClr val="000000"/>
                        </a:solidFill>
                        <a:effectLst/>
                        <a:latin typeface="等线" panose="02010600030101010101" charset="-122"/>
                        <a:ea typeface="等线" panose="02010600030101010101" charset="-122"/>
                        <a:cs typeface="等线" panose="02010600030101010101" charset="-122"/>
                      </a:endParaRPr>
                    </a:p>
                  </a:txBody>
                  <a:tcPr marL="45720" marR="45720" marT="-635" marB="-635" anchor="ctr">
                    <a:lnL w="12700">
                      <a:solidFill>
                        <a:schemeClr val="tx1"/>
                      </a:solidFill>
                      <a:prstDash val="solid"/>
                    </a:lnL>
                    <a:lnR w="12700">
                      <a:solidFill>
                        <a:schemeClr val="tx1"/>
                      </a:solidFill>
                      <a:prstDash val="solid"/>
                    </a:lnR>
                    <a:lnT w="12700">
                      <a:solidFill>
                        <a:schemeClr val="tx1"/>
                      </a:solidFill>
                      <a:prstDash val="solid"/>
                    </a:lnT>
                  </a:tcPr>
                </a:tc>
                <a:tc>
                  <a:txBody>
                    <a:bodyPr/>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1400" b="0" i="0" u="none" strike="noStrike" kern="1" spc="0" baseline="0" dirty="0" err="1">
                          <a:solidFill>
                            <a:srgbClr val="000000"/>
                          </a:solidFill>
                          <a:effectLst/>
                          <a:latin typeface="等线" panose="02010600030101010101" charset="-122"/>
                          <a:ea typeface="等线" panose="02010600030101010101" charset="-122"/>
                          <a:cs typeface="等线" panose="02010600030101010101" charset="-122"/>
                        </a:rPr>
                        <a:t>无</a:t>
                      </a:r>
                      <a:endParaRPr lang="zh-CN" altLang="en-US" sz="1400" b="0" i="0" u="none" strike="noStrike" kern="1" spc="0" baseline="0" dirty="0" err="1">
                        <a:solidFill>
                          <a:srgbClr val="000000"/>
                        </a:solidFill>
                        <a:effectLst/>
                        <a:latin typeface="等线" panose="02010600030101010101" charset="-122"/>
                        <a:ea typeface="等线" panose="02010600030101010101" charset="-122"/>
                        <a:cs typeface="等线" panose="02010600030101010101" charset="-122"/>
                      </a:endParaRPr>
                    </a:p>
                  </a:txBody>
                  <a:tcPr marL="45720" marR="45720" marT="-635" marB="-635" anchor="ctr">
                    <a:lnL w="12700">
                      <a:solidFill>
                        <a:schemeClr val="tx1"/>
                      </a:solidFill>
                      <a:prstDash val="solid"/>
                    </a:lnL>
                    <a:lnT w="12700">
                      <a:solidFill>
                        <a:schemeClr val="tx1"/>
                      </a:solidFill>
                      <a:prstDash val="solid"/>
                    </a:lnT>
                  </a:tcPr>
                </a:tc>
              </a:tr>
            </a:tbl>
          </a:graphicData>
        </a:graphic>
      </p:graphicFrame>
      <p:pic>
        <p:nvPicPr>
          <p:cNvPr id="16" name="图片 15" descr="IG9A9963"/>
          <p:cNvPicPr>
            <a:picLocks noChangeAspect="1"/>
          </p:cNvPicPr>
          <p:nvPr/>
        </p:nvPicPr>
        <p:blipFill>
          <a:blip r:embed="rId3"/>
          <a:stretch>
            <a:fillRect/>
          </a:stretch>
        </p:blipFill>
        <p:spPr>
          <a:xfrm>
            <a:off x="3874770" y="1124585"/>
            <a:ext cx="770890" cy="1461135"/>
          </a:xfrm>
          <a:prstGeom prst="rect">
            <a:avLst/>
          </a:prstGeom>
        </p:spPr>
      </p:pic>
      <p:pic>
        <p:nvPicPr>
          <p:cNvPr id="22" name="Picture 14"/>
          <p:cNvPicPr>
            <a:picLocks noChangeAspect="1" noChangeArrowheads="1"/>
          </p:cNvPicPr>
          <p:nvPr/>
        </p:nvPicPr>
        <p:blipFill>
          <a:blip r:embed="rId4"/>
          <a:srcRect/>
          <a:stretch>
            <a:fillRect/>
          </a:stretch>
        </p:blipFill>
        <p:spPr bwMode="auto">
          <a:xfrm>
            <a:off x="3516659" y="3136867"/>
            <a:ext cx="1543050" cy="1093500"/>
          </a:xfrm>
          <a:prstGeom prst="rect">
            <a:avLst/>
          </a:prstGeom>
          <a:noFill/>
          <a:ln w="1">
            <a:noFill/>
            <a:miter lim="800000"/>
            <a:headEnd/>
            <a:tailEnd type="none" w="med" len="med"/>
          </a:ln>
          <a:effectLst/>
        </p:spPr>
      </p:pic>
      <p:pic>
        <p:nvPicPr>
          <p:cNvPr id="23" name="Picture 15"/>
          <p:cNvPicPr>
            <a:picLocks noChangeAspect="1" noChangeArrowheads="1"/>
          </p:cNvPicPr>
          <p:nvPr/>
        </p:nvPicPr>
        <p:blipFill>
          <a:blip r:embed="rId5"/>
          <a:srcRect/>
          <a:stretch>
            <a:fillRect/>
          </a:stretch>
        </p:blipFill>
        <p:spPr bwMode="auto">
          <a:xfrm>
            <a:off x="6754062" y="3136607"/>
            <a:ext cx="1378546" cy="1107911"/>
          </a:xfrm>
          <a:prstGeom prst="rect">
            <a:avLst/>
          </a:prstGeom>
          <a:noFill/>
          <a:ln w="1">
            <a:noFill/>
            <a:miter lim="800000"/>
            <a:headEnd/>
            <a:tailEnd type="none" w="med" len="med"/>
          </a:ln>
          <a:effectLst/>
        </p:spPr>
      </p:pic>
      <p:grpSp>
        <p:nvGrpSpPr>
          <p:cNvPr id="13" name="组合 12"/>
          <p:cNvGrpSpPr/>
          <p:nvPr/>
        </p:nvGrpSpPr>
        <p:grpSpPr>
          <a:xfrm>
            <a:off x="6931025" y="1021715"/>
            <a:ext cx="985520" cy="1419860"/>
            <a:chOff x="10015" y="1609"/>
            <a:chExt cx="1552" cy="2236"/>
          </a:xfrm>
        </p:grpSpPr>
        <p:pic>
          <p:nvPicPr>
            <p:cNvPr id="20" name="图片 19"/>
            <p:cNvPicPr>
              <a:picLocks noChangeAspect="1"/>
            </p:cNvPicPr>
            <p:nvPr/>
          </p:nvPicPr>
          <p:blipFill>
            <a:blip r:embed="rId6"/>
            <a:stretch>
              <a:fillRect/>
            </a:stretch>
          </p:blipFill>
          <p:spPr>
            <a:xfrm>
              <a:off x="10015" y="1609"/>
              <a:ext cx="1552" cy="2237"/>
            </a:xfrm>
            <a:prstGeom prst="rect">
              <a:avLst/>
            </a:prstGeom>
          </p:spPr>
        </p:pic>
        <p:sp>
          <p:nvSpPr>
            <p:cNvPr id="15" name="矩形 14"/>
            <p:cNvSpPr/>
            <p:nvPr/>
          </p:nvSpPr>
          <p:spPr>
            <a:xfrm>
              <a:off x="10565" y="2899"/>
              <a:ext cx="498" cy="529"/>
            </a:xfrm>
            <a:prstGeom prst="rect">
              <a:avLst/>
            </a:prstGeom>
            <a:effectLst>
              <a:softEdge rad="31750"/>
            </a:effec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grpSp>
      <p:grpSp>
        <p:nvGrpSpPr>
          <p:cNvPr id="19" name="组合 18"/>
          <p:cNvGrpSpPr/>
          <p:nvPr/>
        </p:nvGrpSpPr>
        <p:grpSpPr>
          <a:xfrm>
            <a:off x="9707245" y="1150620"/>
            <a:ext cx="817880" cy="1363980"/>
            <a:chOff x="15133" y="1698"/>
            <a:chExt cx="1288" cy="2148"/>
          </a:xfrm>
        </p:grpSpPr>
        <p:pic>
          <p:nvPicPr>
            <p:cNvPr id="14" name="图片 13"/>
            <p:cNvPicPr>
              <a:picLocks noChangeAspect="1"/>
            </p:cNvPicPr>
            <p:nvPr/>
          </p:nvPicPr>
          <p:blipFill>
            <a:blip r:embed="rId7"/>
            <a:stretch>
              <a:fillRect/>
            </a:stretch>
          </p:blipFill>
          <p:spPr>
            <a:xfrm>
              <a:off x="15133" y="1698"/>
              <a:ext cx="1289" cy="2148"/>
            </a:xfrm>
            <a:prstGeom prst="rect">
              <a:avLst/>
            </a:prstGeom>
          </p:spPr>
        </p:pic>
        <p:sp>
          <p:nvSpPr>
            <p:cNvPr id="21" name="矩形 20"/>
            <p:cNvSpPr/>
            <p:nvPr/>
          </p:nvSpPr>
          <p:spPr>
            <a:xfrm>
              <a:off x="15718" y="2494"/>
              <a:ext cx="654" cy="1043"/>
            </a:xfrm>
            <a:prstGeom prst="rect">
              <a:avLst/>
            </a:prstGeom>
            <a:effectLst>
              <a:softEdge rad="63500"/>
            </a:effec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grpSp>
      <p:grpSp>
        <p:nvGrpSpPr>
          <p:cNvPr id="17" name="组合 16"/>
          <p:cNvGrpSpPr/>
          <p:nvPr/>
        </p:nvGrpSpPr>
        <p:grpSpPr>
          <a:xfrm>
            <a:off x="9670415" y="3147060"/>
            <a:ext cx="816610" cy="1097280"/>
            <a:chOff x="15229" y="4956"/>
            <a:chExt cx="1286" cy="1728"/>
          </a:xfrm>
        </p:grpSpPr>
        <p:pic>
          <p:nvPicPr>
            <p:cNvPr id="24" name="Picture 16"/>
            <p:cNvPicPr>
              <a:picLocks noChangeAspect="1" noChangeArrowheads="1"/>
            </p:cNvPicPr>
            <p:nvPr/>
          </p:nvPicPr>
          <p:blipFill>
            <a:blip r:embed="rId8"/>
            <a:srcRect/>
            <a:stretch>
              <a:fillRect/>
            </a:stretch>
          </p:blipFill>
          <p:spPr bwMode="auto">
            <a:xfrm>
              <a:off x="15229" y="4956"/>
              <a:ext cx="1287" cy="1729"/>
            </a:xfrm>
            <a:prstGeom prst="rect">
              <a:avLst/>
            </a:prstGeom>
            <a:noFill/>
            <a:ln w="1">
              <a:noFill/>
              <a:miter lim="800000"/>
              <a:headEnd/>
              <a:tailEnd type="none" w="med" len="med"/>
            </a:ln>
            <a:effectLst/>
          </p:spPr>
        </p:pic>
        <p:sp>
          <p:nvSpPr>
            <p:cNvPr id="25" name="矩形 24"/>
            <p:cNvSpPr/>
            <p:nvPr/>
          </p:nvSpPr>
          <p:spPr>
            <a:xfrm>
              <a:off x="15427" y="6229"/>
              <a:ext cx="847" cy="324"/>
            </a:xfrm>
            <a:prstGeom prst="rect">
              <a:avLst/>
            </a:prstGeom>
            <a:effectLst>
              <a:softEdge rad="31750"/>
            </a:effec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grpSp>
    </p:spTree>
  </p:cSld>
  <p:clrMapOvr>
    <a:masterClrMapping/>
  </p:clrMapOvr>
  <p:transition spd="slow" advTm="2000">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占位符 7"/>
          <p:cNvPicPr>
            <a:picLocks noChangeAspect="1"/>
          </p:cNvPicPr>
          <p:nvPr/>
        </p:nvPicPr>
        <p:blipFill>
          <a:blip r:embed="rId1"/>
          <a:stretch>
            <a:fillRect/>
          </a:stretch>
        </p:blipFill>
        <p:spPr>
          <a:xfrm>
            <a:off x="0" y="0"/>
            <a:ext cx="12192000" cy="3619500"/>
          </a:xfrm>
          <a:prstGeom prst="rect">
            <a:avLst/>
          </a:prstGeom>
          <a:noFill/>
          <a:ln w="9525" cap="flat" cmpd="sng" algn="ctr">
            <a:noFill/>
            <a:prstDash val="solid"/>
            <a:miter lim="800000"/>
            <a:headEnd type="none" w="med" len="med"/>
            <a:tailEnd type="none" w="med" len="med"/>
          </a:ln>
          <a:effectLst/>
        </p:spPr>
      </p:pic>
      <p:sp>
        <p:nvSpPr>
          <p:cNvPr id="3" name="平行四边形 7"/>
          <p:cNvSpPr/>
          <p:nvPr/>
        </p:nvSpPr>
        <p:spPr>
          <a:xfrm>
            <a:off x="2047875" y="868680"/>
            <a:ext cx="2032635" cy="1483360"/>
          </a:xfrm>
          <a:prstGeom prst="parallelogram">
            <a:avLst>
              <a:gd name="adj" fmla="val 73305"/>
            </a:avLst>
          </a:prstGeom>
          <a:solidFill>
            <a:schemeClr val="accent1">
              <a:alpha val="84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4" name="平行四边形 8"/>
          <p:cNvSpPr/>
          <p:nvPr/>
        </p:nvSpPr>
        <p:spPr>
          <a:xfrm>
            <a:off x="2412365" y="741680"/>
            <a:ext cx="2033270" cy="1483360"/>
          </a:xfrm>
          <a:prstGeom prst="parallelogram">
            <a:avLst>
              <a:gd name="adj" fmla="val 73305"/>
            </a:avLst>
          </a:prstGeom>
          <a:solidFill>
            <a:schemeClr val="accent1">
              <a:alpha val="62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5" name="任意多边形: 形状 9"/>
          <p:cNvSpPr/>
          <p:nvPr/>
        </p:nvSpPr>
        <p:spPr>
          <a:xfrm flipV="1">
            <a:off x="6844030" y="3156585"/>
            <a:ext cx="5347970" cy="462915"/>
          </a:xfrm>
          <a:custGeom>
            <a:avLst/>
            <a:gdLst/>
            <a:ahLst/>
            <a:cxnLst/>
            <a:rect l="0" t="0" r="5347970" b="462915"/>
            <a:pathLst>
              <a:path w="5347970" h="462915">
                <a:moveTo>
                  <a:pt x="5347970" y="0"/>
                </a:moveTo>
                <a:lnTo>
                  <a:pt x="472107" y="0"/>
                </a:lnTo>
                <a:lnTo>
                  <a:pt x="0" y="462915"/>
                </a:lnTo>
                <a:lnTo>
                  <a:pt x="5347970" y="462915"/>
                </a:lnTo>
                <a:lnTo>
                  <a:pt x="5347970" y="0"/>
                </a:lnTo>
                <a:close/>
              </a:path>
            </a:pathLst>
          </a:custGeom>
          <a:solidFill>
            <a:srgbClr val="3E516C"/>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6" name="任意多边形: 形状 10"/>
          <p:cNvSpPr/>
          <p:nvPr/>
        </p:nvSpPr>
        <p:spPr>
          <a:xfrm flipV="1">
            <a:off x="8281035" y="2694305"/>
            <a:ext cx="3910965" cy="462280"/>
          </a:xfrm>
          <a:custGeom>
            <a:avLst/>
            <a:gdLst/>
            <a:ahLst/>
            <a:cxnLst/>
            <a:rect l="0" t="0" r="3910965" b="462280"/>
            <a:pathLst>
              <a:path w="3910965" h="462280">
                <a:moveTo>
                  <a:pt x="0" y="462280"/>
                </a:moveTo>
                <a:lnTo>
                  <a:pt x="3910965" y="462280"/>
                </a:lnTo>
                <a:lnTo>
                  <a:pt x="3910965" y="0"/>
                </a:lnTo>
                <a:lnTo>
                  <a:pt x="472089" y="0"/>
                </a:lnTo>
                <a:lnTo>
                  <a:pt x="0" y="462280"/>
                </a:lnTo>
                <a:close/>
              </a:path>
            </a:pathLst>
          </a:custGeom>
          <a:solidFill>
            <a:schemeClr val="accent1"/>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pic>
        <p:nvPicPr>
          <p:cNvPr id="10" name="图片 4" descr="厨房LOGO_1"/>
          <p:cNvPicPr>
            <a:picLocks noChangeAspect="1"/>
          </p:cNvPicPr>
          <p:nvPr/>
        </p:nvPicPr>
        <p:blipFill>
          <a:blip r:embed="rId2">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12" name="标题 6"/>
          <p:cNvSpPr txBox="1">
            <a:spLocks noChangeArrowheads="1"/>
          </p:cNvSpPr>
          <p:nvPr/>
        </p:nvSpPr>
        <p:spPr>
          <a:xfrm>
            <a:off x="1837189" y="4199959"/>
            <a:ext cx="8405769" cy="1827530"/>
          </a:xfrm>
          <a:prstGeom prst="rect">
            <a:avLst/>
          </a:prstGeom>
          <a:noFill/>
          <a:ln w="12700" cap="flat" cmpd="sng" algn="ctr">
            <a:noFill/>
            <a:prstDash val="solid"/>
            <a:miter lim="800000"/>
            <a:headEnd type="none" w="med" len="med"/>
            <a:tailEnd type="none" w="med" len="med"/>
          </a:ln>
          <a:effectLst/>
        </p:spPr>
        <p:txBody>
          <a:bodyPr vert="horz" wrap="square" lIns="90170" tIns="46990" rIns="90170" bIns="46990" numCol="1" rtlCol="0" anchor="t" anchorCtr="0">
            <a:noAutofit/>
          </a:bodyPr>
          <a:lstStyle/>
          <a:p>
            <a:pPr algn="ctr">
              <a:lnSpc>
                <a:spcPts val="4000"/>
              </a:lnSpc>
              <a:spcBef>
                <a:spcPct val="0"/>
              </a:spcBef>
              <a:defRPr lang="en-US" sz="5400" u="none" strike="noStrike" kern="1" spc="62" baseline="0">
                <a:solidFill>
                  <a:srgbClr val="262626"/>
                </a:solidFill>
                <a:latin typeface="Arial" panose="020B0604020202020204" pitchFamily="34" charset="0"/>
                <a:ea typeface="Arial" panose="020B0604020202020204" pitchFamily="34" charset="0"/>
                <a:cs typeface="Arial" panose="020B0604020202020204" pitchFamily="34" charset="0"/>
              </a:defRPr>
            </a:pPr>
            <a:r>
              <a:rPr kumimoji="0" lang="zh-CN" altLang="en-US" sz="4800" b="1" i="0" u="none" strike="noStrike" kern="1" cap="none" spc="0" normalizeH="0" baseline="0" noProof="0" dirty="0">
                <a:ln>
                  <a:noFill/>
                </a:ln>
                <a:solidFill>
                  <a:srgbClr val="262626"/>
                </a:solidFill>
                <a:effectLst/>
                <a:uLnTx/>
                <a:uFillTx/>
                <a:latin typeface="微软雅黑" panose="020B0503020204020204" pitchFamily="34" charset="-122"/>
                <a:ea typeface="Arial" panose="020B0604020202020204" pitchFamily="34" charset="0"/>
                <a:cs typeface="微软雅黑" panose="020B0503020204020204" pitchFamily="34" charset="-122"/>
              </a:rPr>
              <a:t>四、招商加盟</a:t>
            </a:r>
            <a:br>
              <a:rPr kumimoji="0" lang="en-US" altLang="zh-CN" sz="5400" b="1" i="0" u="none" strike="noStrike" kern="1" cap="none" spc="62" normalizeH="0" baseline="0" noProof="0" dirty="0">
                <a:ln>
                  <a:noFill/>
                </a:ln>
                <a:solidFill>
                  <a:srgbClr val="262626"/>
                </a:solidFill>
                <a:effectLst/>
                <a:uLnTx/>
                <a:uFillTx/>
                <a:latin typeface="微软雅黑" panose="020B0503020204020204" pitchFamily="34" charset="-122"/>
                <a:ea typeface="Arial" panose="020B0604020202020204" pitchFamily="34" charset="0"/>
                <a:cs typeface="Arial" panose="020B0604020202020204" pitchFamily="34" charset="0"/>
              </a:rPr>
            </a:br>
            <a:r>
              <a:rPr kumimoji="0" lang="en-US" altLang="zh-CN" sz="5400" b="1" i="0" u="none" strike="noStrike" kern="1" cap="none" spc="62" normalizeH="0" baseline="0" noProof="0" dirty="0">
                <a:ln>
                  <a:noFill/>
                </a:ln>
                <a:solidFill>
                  <a:srgbClr val="262626"/>
                </a:solidFill>
                <a:effectLst/>
                <a:uLnTx/>
                <a:uFillTx/>
                <a:latin typeface="微软雅黑" panose="020B0503020204020204" pitchFamily="34" charset="-122"/>
                <a:ea typeface="Arial" panose="020B0604020202020204" pitchFamily="34" charset="0"/>
                <a:cs typeface="Arial" panose="020B0604020202020204" pitchFamily="34" charset="0"/>
              </a:rPr>
              <a:t> </a:t>
            </a:r>
            <a:r>
              <a:rPr lang="en-US" altLang="zh-CN" sz="3200" kern="1" spc="62" dirty="0">
                <a:latin typeface="微软雅黑" panose="020B0503020204020204" pitchFamily="34" charset="-122"/>
                <a:ea typeface="Arial" panose="020B0604020202020204" pitchFamily="34" charset="0"/>
                <a:cs typeface="Arial" panose="020B0604020202020204" pitchFamily="34" charset="0"/>
              </a:rPr>
              <a:t>Merchants to join</a:t>
            </a:r>
            <a:endParaRPr kumimoji="0" lang="zh-CN" altLang="en-US" sz="3200" b="0" i="0" u="none" strike="noStrike" kern="1" cap="none" spc="62" normalizeH="0" baseline="0" noProof="0" dirty="0">
              <a:ln>
                <a:noFill/>
              </a:ln>
              <a:solidFill>
                <a:schemeClr val="tx1"/>
              </a:solidFill>
              <a:effectLst/>
              <a:uLnTx/>
              <a:uFillTx/>
              <a:latin typeface="微软雅黑" panose="020B0503020204020204" pitchFamily="34" charset="-122"/>
              <a:ea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Desc_1"/>
          <p:cNvSpPr/>
          <p:nvPr/>
        </p:nvSpPr>
        <p:spPr>
          <a:xfrm>
            <a:off x="1066800" y="5156200"/>
            <a:ext cx="10058400" cy="1516380"/>
          </a:xfrm>
          <a:prstGeom prst="rect">
            <a:avLst/>
          </a:prstGeom>
          <a:noFill/>
          <a:ln w="9525" cap="flat" cmpd="sng" algn="ctr">
            <a:noFill/>
            <a:prstDash val="solid"/>
            <a:miter lim="800000"/>
            <a:headEnd type="none" w="med" len="med"/>
            <a:tailEnd type="none" w="med" len="med"/>
          </a:ln>
          <a:effectLst/>
        </p:spPr>
        <p:txBody>
          <a:bodyPr vert="horz" wrap="square" lIns="0" tIns="0" rIns="0" bIns="0" numCol="1" anchor="t"/>
          <a:lstStyle/>
          <a:p>
            <a:pPr marL="0" marR="0" indent="0" algn="l" defTabSz="914400">
              <a:lnSpc>
                <a:spcPct val="15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dirty="0" err="1">
                <a:latin typeface="微软雅黑" panose="020B0503020204020204" pitchFamily="34" charset="-122"/>
                <a:ea typeface="微软雅黑" panose="020B0503020204020204" pitchFamily="34" charset="-122"/>
                <a:cs typeface="等线" panose="02010600030101010101" charset="-122"/>
              </a:rPr>
              <a:t>格蒂垃圾处理器主要以代理销售为主，通过机制设立不同层级，从上往下依次为合伙人、城市运营商、服务商</a:t>
            </a:r>
            <a:r>
              <a:rPr lang="zh-CN" altLang="en-US" dirty="0">
                <a:latin typeface="微软雅黑" panose="020B0503020204020204" pitchFamily="34" charset="-122"/>
                <a:ea typeface="微软雅黑" panose="020B0503020204020204" pitchFamily="34" charset="-122"/>
                <a:cs typeface="等线" panose="02010600030101010101" charset="-122"/>
              </a:rPr>
              <a:t>；</a:t>
            </a:r>
            <a:r>
              <a:rPr lang="en-US" dirty="0" err="1">
                <a:latin typeface="微软雅黑" panose="020B0503020204020204" pitchFamily="34" charset="-122"/>
                <a:ea typeface="微软雅黑" panose="020B0503020204020204" pitchFamily="34" charset="-122"/>
                <a:cs typeface="等线" panose="02010600030101010101" charset="-122"/>
              </a:rPr>
              <a:t>另外，格蒂还将以电商销售渠道以及线下官方直营店铺为</a:t>
            </a:r>
            <a:r>
              <a:rPr lang="zh-CN" altLang="en-US" dirty="0">
                <a:latin typeface="微软雅黑" panose="020B0503020204020204" pitchFamily="34" charset="-122"/>
                <a:ea typeface="微软雅黑" panose="020B0503020204020204" pitchFamily="34" charset="-122"/>
                <a:cs typeface="等线" panose="02010600030101010101" charset="-122"/>
              </a:rPr>
              <a:t>代理商提供</a:t>
            </a:r>
            <a:r>
              <a:rPr lang="en-US" dirty="0" err="1">
                <a:latin typeface="微软雅黑" panose="020B0503020204020204" pitchFamily="34" charset="-122"/>
                <a:ea typeface="微软雅黑" panose="020B0503020204020204" pitchFamily="34" charset="-122"/>
                <a:cs typeface="等线" panose="02010600030101010101" charset="-122"/>
              </a:rPr>
              <a:t>销售辅助</a:t>
            </a:r>
            <a:r>
              <a:rPr lang="en-US" dirty="0">
                <a:latin typeface="微软雅黑" panose="020B0503020204020204" pitchFamily="34" charset="-122"/>
                <a:ea typeface="微软雅黑" panose="020B0503020204020204" pitchFamily="34" charset="-122"/>
                <a:cs typeface="等线" panose="02010600030101010101" charset="-122"/>
              </a:rPr>
              <a:t>。</a:t>
            </a:r>
            <a:endParaRPr lang="en-US" dirty="0">
              <a:latin typeface="微软雅黑" panose="020B0503020204020204" pitchFamily="34" charset="-122"/>
              <a:ea typeface="微软雅黑" panose="020B0503020204020204" pitchFamily="34" charset="-122"/>
              <a:cs typeface="等线" panose="02010600030101010101" charset="-122"/>
            </a:endParaRPr>
          </a:p>
        </p:txBody>
      </p:sp>
      <p:pic>
        <p:nvPicPr>
          <p:cNvPr id="3" name="图片 7" descr="未命名文件(1)"/>
          <p:cNvPicPr>
            <a:picLocks noChangeAspect="1"/>
          </p:cNvPicPr>
          <p:nvPr/>
        </p:nvPicPr>
        <p:blipFill>
          <a:blip r:embed="rId1"/>
          <a:stretch>
            <a:fillRect/>
          </a:stretch>
        </p:blipFill>
        <p:spPr>
          <a:xfrm>
            <a:off x="1066800" y="1007745"/>
            <a:ext cx="10058400" cy="3851275"/>
          </a:xfrm>
          <a:prstGeom prst="rect">
            <a:avLst/>
          </a:prstGeom>
          <a:noFill/>
          <a:ln w="9525" cap="flat" cmpd="sng" algn="ctr">
            <a:noFill/>
            <a:prstDash val="solid"/>
            <a:miter lim="800000"/>
            <a:headEnd type="none" w="med" len="med"/>
            <a:tailEnd type="none" w="med" len="med"/>
          </a:ln>
          <a:effectLst/>
        </p:spPr>
      </p:pic>
      <p:grpSp>
        <p:nvGrpSpPr>
          <p:cNvPr id="4" name="组合 1"/>
          <p:cNvGrpSpPr/>
          <p:nvPr/>
        </p:nvGrpSpPr>
        <p:grpSpPr>
          <a:xfrm>
            <a:off x="1536700" y="-10795"/>
            <a:ext cx="10671810" cy="6868795"/>
            <a:chOff x="1536700" y="-10795"/>
            <a:chExt cx="10671810" cy="6868795"/>
          </a:xfrm>
        </p:grpSpPr>
        <p:sp>
          <p:nvSpPr>
            <p:cNvPr id="12"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运营模式</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5" name="组合 3"/>
            <p:cNvGrpSpPr/>
            <p:nvPr/>
          </p:nvGrpSpPr>
          <p:grpSpPr>
            <a:xfrm>
              <a:off x="1536700" y="12700"/>
              <a:ext cx="10671810" cy="6845300"/>
              <a:chOff x="1536700" y="12700"/>
              <a:chExt cx="10671810" cy="6845300"/>
            </a:xfrm>
          </p:grpSpPr>
          <p:grpSp>
            <p:nvGrpSpPr>
              <p:cNvPr id="9" name="组合 4"/>
              <p:cNvGrpSpPr/>
              <p:nvPr/>
            </p:nvGrpSpPr>
            <p:grpSpPr>
              <a:xfrm>
                <a:off x="8532495" y="6478270"/>
                <a:ext cx="3676015" cy="379730"/>
                <a:chOff x="8532495" y="6478270"/>
                <a:chExt cx="3676015" cy="379730"/>
              </a:xfrm>
            </p:grpSpPr>
            <p:sp>
              <p:nvSpPr>
                <p:cNvPr id="11"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10"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6" name="组合 39"/>
              <p:cNvGrpSpPr/>
              <p:nvPr/>
            </p:nvGrpSpPr>
            <p:grpSpPr>
              <a:xfrm>
                <a:off x="1536700" y="12700"/>
                <a:ext cx="940435" cy="426085"/>
                <a:chOff x="1536700" y="12700"/>
                <a:chExt cx="940435" cy="426085"/>
              </a:xfrm>
            </p:grpSpPr>
            <p:sp>
              <p:nvSpPr>
                <p:cNvPr id="8"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7" name="平行四边形 6"/>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3" name="图片 8" descr="厨房LOGO_1"/>
          <p:cNvPicPr>
            <a:picLocks noChangeAspect="1"/>
          </p:cNvPicPr>
          <p:nvPr/>
        </p:nvPicPr>
        <p:blipFill>
          <a:blip r:embed="rId2">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ransition spd="slow" advTm="2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heel(1)">
                                      <p:cBhvr>
                                        <p:cTn id="7" dur="2000"/>
                                        <p:tgtEl>
                                          <p:spTgt spid="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536700" y="-10795"/>
            <a:ext cx="10671810" cy="6868795"/>
            <a:chOff x="1536700" y="-10795"/>
            <a:chExt cx="10671810" cy="6868795"/>
          </a:xfrm>
        </p:grpSpPr>
        <p:sp>
          <p:nvSpPr>
            <p:cNvPr id="10"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项目优势</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3" name="组合 4"/>
            <p:cNvGrpSpPr/>
            <p:nvPr/>
          </p:nvGrpSpPr>
          <p:grpSpPr>
            <a:xfrm>
              <a:off x="1536700" y="12700"/>
              <a:ext cx="10671810" cy="6845300"/>
              <a:chOff x="1536700" y="12700"/>
              <a:chExt cx="10671810" cy="6845300"/>
            </a:xfrm>
          </p:grpSpPr>
          <p:grpSp>
            <p:nvGrpSpPr>
              <p:cNvPr id="7" name="组合 5"/>
              <p:cNvGrpSpPr/>
              <p:nvPr/>
            </p:nvGrpSpPr>
            <p:grpSpPr>
              <a:xfrm>
                <a:off x="8532495" y="6478270"/>
                <a:ext cx="3676015" cy="379730"/>
                <a:chOff x="8532495" y="6478270"/>
                <a:chExt cx="3676015" cy="379730"/>
              </a:xfrm>
            </p:grpSpPr>
            <p:sp>
              <p:nvSpPr>
                <p:cNvPr id="9"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8"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4" name="组合 39"/>
              <p:cNvGrpSpPr/>
              <p:nvPr/>
            </p:nvGrpSpPr>
            <p:grpSpPr>
              <a:xfrm>
                <a:off x="1536700" y="12700"/>
                <a:ext cx="940435" cy="426085"/>
                <a:chOff x="1536700" y="12700"/>
                <a:chExt cx="940435" cy="426085"/>
              </a:xfrm>
            </p:grpSpPr>
            <p:sp>
              <p:nvSpPr>
                <p:cNvPr id="6"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5" name="平行四边形 7"/>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1" name="图片 8"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grpSp>
        <p:nvGrpSpPr>
          <p:cNvPr id="12" name="组合 171"/>
          <p:cNvGrpSpPr/>
          <p:nvPr/>
        </p:nvGrpSpPr>
        <p:grpSpPr>
          <a:xfrm>
            <a:off x="1213852" y="2309634"/>
            <a:ext cx="9731375" cy="3545433"/>
            <a:chOff x="1230630" y="2326412"/>
            <a:chExt cx="9731375" cy="3545433"/>
          </a:xfrm>
        </p:grpSpPr>
        <p:sp>
          <p:nvSpPr>
            <p:cNvPr id="94" name="Isosceles Triangle 6"/>
            <p:cNvSpPr/>
            <p:nvPr/>
          </p:nvSpPr>
          <p:spPr>
            <a:xfrm>
              <a:off x="5877560" y="5505450"/>
              <a:ext cx="490855" cy="366395"/>
            </a:xfrm>
            <a:prstGeom prst="triangle">
              <a:avLst>
                <a:gd name="adj" fmla="val 50000"/>
              </a:avLst>
            </a:prstGeom>
            <a:solidFill>
              <a:srgbClr val="FFC300"/>
            </a:solidFill>
            <a:ln w="12700" cap="flat" cmpd="sng" algn="ctr">
              <a:noFill/>
              <a:prstDash val="solid"/>
              <a:miter lim="800000"/>
              <a:headEnd type="none" w="med" len="med"/>
              <a:tailEnd type="none" w="med" len="med"/>
            </a:ln>
            <a:effectLst/>
          </p:spPr>
        </p:sp>
        <p:sp>
          <p:nvSpPr>
            <p:cNvPr id="93" name="Rectangle 6"/>
            <p:cNvSpPr/>
            <p:nvPr/>
          </p:nvSpPr>
          <p:spPr>
            <a:xfrm rot="239999">
              <a:off x="1351915" y="5269865"/>
              <a:ext cx="9575165" cy="233045"/>
            </a:xfrm>
            <a:prstGeom prst="rect">
              <a:avLst/>
            </a:prstGeom>
            <a:solidFill>
              <a:srgbClr val="FFC300"/>
            </a:solidFill>
            <a:ln w="12700" cap="flat" cmpd="sng" algn="ctr">
              <a:noFill/>
              <a:prstDash val="solid"/>
              <a:miter lim="800000"/>
              <a:headEnd type="none" w="med" len="med"/>
              <a:tailEnd type="none" w="med" len="med"/>
            </a:ln>
            <a:effectLst/>
          </p:spPr>
        </p:sp>
        <p:sp>
          <p:nvSpPr>
            <p:cNvPr id="92" name="椭圆6"/>
            <p:cNvSpPr/>
            <p:nvPr/>
          </p:nvSpPr>
          <p:spPr>
            <a:xfrm rot="239999">
              <a:off x="7936230" y="2625090"/>
              <a:ext cx="1165860" cy="112649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400" b="1" spc="33" dirty="0" err="1">
                  <a:solidFill>
                    <a:schemeClr val="bg1"/>
                  </a:solidFill>
                  <a:latin typeface="微软雅黑" panose="020B0503020204020204" pitchFamily="34" charset="-122"/>
                  <a:ea typeface="微软雅黑" panose="020B0503020204020204" pitchFamily="34" charset="-122"/>
                  <a:cs typeface="等线" panose="02010600030101010101" charset="-122"/>
                </a:rPr>
                <a:t>终生</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zh-CN" alt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rPr>
                <a:t>收益</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91" name="Oval 10"/>
            <p:cNvSpPr/>
            <p:nvPr/>
          </p:nvSpPr>
          <p:spPr>
            <a:xfrm rot="239999">
              <a:off x="1230630" y="3583305"/>
              <a:ext cx="1249680" cy="1210945"/>
            </a:xfrm>
            <a:prstGeom prst="ellipse">
              <a:avLst/>
            </a:prstGeom>
            <a:solidFill>
              <a:srgbClr val="3E516C"/>
            </a:solidFill>
            <a:ln w="25400" cap="flat" cmpd="sng" algn="ctr">
              <a:solidFill>
                <a:srgbClr val="3E516C"/>
              </a:solid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400" b="1" spc="33">
                  <a:solidFill>
                    <a:schemeClr val="bg1"/>
                  </a:solidFill>
                  <a:latin typeface="微软雅黑" panose="020B0503020204020204" pitchFamily="34" charset="-122"/>
                  <a:ea typeface="微软雅黑" panose="020B0503020204020204" pitchFamily="34" charset="-122"/>
                  <a:cs typeface="等线" panose="02010600030101010101" charset="-122"/>
                </a:rPr>
                <a:t>有货物积压</a:t>
              </a:r>
              <a:endParaRPr lang="en-US" sz="1400" b="1" spc="33">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90" name="椭圆1"/>
            <p:cNvSpPr/>
            <p:nvPr/>
          </p:nvSpPr>
          <p:spPr>
            <a:xfrm rot="239999">
              <a:off x="1595755" y="2630170"/>
              <a:ext cx="1316355" cy="1232535"/>
            </a:xfrm>
            <a:prstGeom prst="ellipse">
              <a:avLst/>
            </a:prstGeom>
            <a:solidFill>
              <a:srgbClr val="3E516C"/>
            </a:solidFill>
            <a:ln w="25400" cap="flat" cmpd="sng" algn="ctr">
              <a:solidFill>
                <a:srgbClr val="3E516C"/>
              </a:solid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400" b="1" spc="33" dirty="0" err="1">
                  <a:solidFill>
                    <a:schemeClr val="bg1"/>
                  </a:solidFill>
                  <a:latin typeface="微软雅黑" panose="020B0503020204020204" pitchFamily="34" charset="-122"/>
                  <a:ea typeface="微软雅黑" panose="020B0503020204020204" pitchFamily="34" charset="-122"/>
                  <a:cs typeface="等线" panose="02010600030101010101" charset="-122"/>
                </a:rPr>
                <a:t>需售后</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zh-CN" alt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rPr>
                <a:t>难</a:t>
              </a:r>
              <a:r>
                <a:rPr lang="en-US" sz="1400" b="1" spc="33" dirty="0" err="1">
                  <a:solidFill>
                    <a:schemeClr val="bg1"/>
                  </a:solidFill>
                  <a:latin typeface="微软雅黑" panose="020B0503020204020204" pitchFamily="34" charset="-122"/>
                  <a:ea typeface="微软雅黑" panose="020B0503020204020204" pitchFamily="34" charset="-122"/>
                  <a:cs typeface="等线" panose="02010600030101010101" charset="-122"/>
                </a:rPr>
                <a:t>保障</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9" name="椭圆2"/>
            <p:cNvSpPr/>
            <p:nvPr/>
          </p:nvSpPr>
          <p:spPr>
            <a:xfrm rot="239999">
              <a:off x="2366010" y="3611245"/>
              <a:ext cx="1165860" cy="1083310"/>
            </a:xfrm>
            <a:prstGeom prst="ellipse">
              <a:avLst/>
            </a:prstGeom>
            <a:solidFill>
              <a:srgbClr val="3E516C"/>
            </a:solidFill>
            <a:ln w="25400" cap="flat" cmpd="sng" algn="ctr">
              <a:solidFill>
                <a:srgbClr val="3E516C"/>
              </a:solid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400" b="1" spc="33">
                  <a:solidFill>
                    <a:schemeClr val="bg1"/>
                  </a:solidFill>
                  <a:latin typeface="微软雅黑" panose="020B0503020204020204" pitchFamily="34" charset="-122"/>
                  <a:ea typeface="微软雅黑" panose="020B0503020204020204" pitchFamily="34" charset="-122"/>
                  <a:cs typeface="等线" panose="02010600030101010101" charset="-122"/>
                </a:rPr>
                <a:t>无层层获利</a:t>
              </a:r>
              <a:endParaRPr lang="en-US" sz="1400" b="1" spc="33">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8" name="Oval 10"/>
            <p:cNvSpPr/>
            <p:nvPr/>
          </p:nvSpPr>
          <p:spPr>
            <a:xfrm rot="239999">
              <a:off x="2717165" y="2819400"/>
              <a:ext cx="898525" cy="854710"/>
            </a:xfrm>
            <a:prstGeom prst="ellipse">
              <a:avLst/>
            </a:prstGeom>
            <a:solidFill>
              <a:srgbClr val="3E516C"/>
            </a:solidFill>
            <a:ln w="25400" cap="flat" cmpd="sng" algn="ctr">
              <a:solidFill>
                <a:srgbClr val="3E516C"/>
              </a:solid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00000"/>
                </a:lnSpc>
                <a:spcBef>
                  <a:spcPts val="0"/>
                </a:spcBef>
                <a:spcAft>
                  <a:spcPts val="0"/>
                </a:spcAft>
                <a:buNone/>
                <a:defRPr lang="en-US" sz="138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080" b="1" spc="25">
                  <a:solidFill>
                    <a:schemeClr val="bg1"/>
                  </a:solidFill>
                  <a:latin typeface="微软雅黑" panose="020B0503020204020204" pitchFamily="34" charset="-122"/>
                  <a:ea typeface="微软雅黑" panose="020B0503020204020204" pitchFamily="34" charset="-122"/>
                  <a:cs typeface="等线" panose="02010600030101010101" charset="-122"/>
                </a:rPr>
                <a:t>收益不透明</a:t>
              </a:r>
              <a:endParaRPr lang="en-US" sz="1080" b="1" spc="25">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7" name="Oval 9"/>
            <p:cNvSpPr/>
            <p:nvPr/>
          </p:nvSpPr>
          <p:spPr>
            <a:xfrm rot="239999">
              <a:off x="9053705" y="2326412"/>
              <a:ext cx="1313000" cy="117729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zh-CN" alt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rPr>
                <a:t>智能库存</a:t>
              </a:r>
              <a:endParaRPr lang="en-US" altLang="zh-CN"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zh-CN" alt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rPr>
                <a:t>无压力</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6" name="Oval 9"/>
            <p:cNvSpPr/>
            <p:nvPr/>
          </p:nvSpPr>
          <p:spPr>
            <a:xfrm rot="239999">
              <a:off x="7846695" y="3498850"/>
              <a:ext cx="1255395" cy="1123315"/>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400" b="1" spc="33" dirty="0" err="1">
                  <a:solidFill>
                    <a:schemeClr val="bg1"/>
                  </a:solidFill>
                  <a:latin typeface="微软雅黑" panose="020B0503020204020204" pitchFamily="34" charset="-122"/>
                  <a:ea typeface="微软雅黑" panose="020B0503020204020204" pitchFamily="34" charset="-122"/>
                  <a:cs typeface="等线" panose="02010600030101010101" charset="-122"/>
                </a:rPr>
                <a:t>抱团</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400" b="1" spc="33" dirty="0" err="1">
                  <a:solidFill>
                    <a:schemeClr val="bg1"/>
                  </a:solidFill>
                  <a:latin typeface="微软雅黑" panose="020B0503020204020204" pitchFamily="34" charset="-122"/>
                  <a:ea typeface="微软雅黑" panose="020B0503020204020204" pitchFamily="34" charset="-122"/>
                  <a:cs typeface="等线" panose="02010600030101010101" charset="-122"/>
                </a:rPr>
                <a:t>赚钱</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5" name="Oval 9"/>
            <p:cNvSpPr/>
            <p:nvPr/>
          </p:nvSpPr>
          <p:spPr>
            <a:xfrm rot="239999">
              <a:off x="8900160" y="3375025"/>
              <a:ext cx="1093470" cy="104394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400" b="1" spc="33" dirty="0" err="1">
                  <a:solidFill>
                    <a:schemeClr val="bg1"/>
                  </a:solidFill>
                  <a:latin typeface="微软雅黑" panose="020B0503020204020204" pitchFamily="34" charset="-122"/>
                  <a:ea typeface="微软雅黑" panose="020B0503020204020204" pitchFamily="34" charset="-122"/>
                  <a:cs typeface="等线" panose="02010600030101010101" charset="-122"/>
                </a:rPr>
                <a:t>分享</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a:p>
              <a:pPr marL="0" marR="0" indent="0" algn="ctr" defTabSz="155575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zh-CN" alt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rPr>
                <a:t>销售</a:t>
              </a:r>
              <a:endParaRPr lang="en-US" sz="1400" b="1" spc="33"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4" name="椭圆3"/>
            <p:cNvSpPr/>
            <p:nvPr/>
          </p:nvSpPr>
          <p:spPr>
            <a:xfrm rot="239999">
              <a:off x="8549640" y="4486275"/>
              <a:ext cx="906145" cy="82042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10000"/>
                </a:lnSpc>
                <a:spcBef>
                  <a:spcPts val="0"/>
                </a:spcBef>
                <a:spcAft>
                  <a:spcPts val="0"/>
                </a:spcAft>
                <a:buNone/>
                <a:defRPr lang="en-US" sz="174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360" b="1" spc="32">
                  <a:solidFill>
                    <a:schemeClr val="bg1"/>
                  </a:solidFill>
                  <a:latin typeface="微软雅黑" panose="020B0503020204020204" pitchFamily="34" charset="-122"/>
                  <a:ea typeface="微软雅黑" panose="020B0503020204020204" pitchFamily="34" charset="-122"/>
                  <a:cs typeface="等线" panose="02010600030101010101" charset="-122"/>
                </a:rPr>
                <a:t>分账模式</a:t>
              </a:r>
              <a:endParaRPr lang="en-US" sz="1360" b="1" spc="32">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3" name="Oval 9"/>
            <p:cNvSpPr/>
            <p:nvPr/>
          </p:nvSpPr>
          <p:spPr>
            <a:xfrm rot="239999">
              <a:off x="9758680" y="4018280"/>
              <a:ext cx="906145" cy="82042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10000"/>
                </a:lnSpc>
                <a:spcBef>
                  <a:spcPts val="0"/>
                </a:spcBef>
                <a:spcAft>
                  <a:spcPts val="0"/>
                </a:spcAft>
                <a:buNone/>
                <a:defRPr lang="en-US" sz="174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360" b="1" spc="32" dirty="0" err="1">
                  <a:solidFill>
                    <a:schemeClr val="bg1"/>
                  </a:solidFill>
                  <a:latin typeface="微软雅黑" panose="020B0503020204020204" pitchFamily="34" charset="-122"/>
                  <a:ea typeface="微软雅黑" panose="020B0503020204020204" pitchFamily="34" charset="-122"/>
                  <a:cs typeface="等线" panose="02010600030101010101" charset="-122"/>
                </a:rPr>
                <a:t>无忧售后</a:t>
              </a:r>
              <a:endParaRPr lang="en-US" sz="1360" b="1" spc="32"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2" name="椭圆5"/>
            <p:cNvSpPr/>
            <p:nvPr/>
          </p:nvSpPr>
          <p:spPr>
            <a:xfrm rot="239999">
              <a:off x="9268460" y="4694555"/>
              <a:ext cx="906145" cy="82042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10000"/>
                </a:lnSpc>
                <a:spcBef>
                  <a:spcPts val="0"/>
                </a:spcBef>
                <a:spcAft>
                  <a:spcPts val="0"/>
                </a:spcAft>
                <a:buNone/>
                <a:defRPr lang="en-US" sz="174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360" b="1" spc="32">
                  <a:solidFill>
                    <a:schemeClr val="bg1"/>
                  </a:solidFill>
                  <a:latin typeface="微软雅黑" panose="020B0503020204020204" pitchFamily="34" charset="-122"/>
                  <a:ea typeface="微软雅黑" panose="020B0503020204020204" pitchFamily="34" charset="-122"/>
                  <a:cs typeface="等线" panose="02010600030101010101" charset="-122"/>
                </a:rPr>
                <a:t>实力支撑</a:t>
              </a:r>
              <a:endParaRPr lang="en-US" sz="1360" b="1" spc="32">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1" name="Oval 9"/>
            <p:cNvSpPr/>
            <p:nvPr/>
          </p:nvSpPr>
          <p:spPr>
            <a:xfrm rot="239999">
              <a:off x="9869805" y="3103245"/>
              <a:ext cx="906145" cy="82042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10000"/>
                </a:lnSpc>
                <a:spcBef>
                  <a:spcPts val="0"/>
                </a:spcBef>
                <a:spcAft>
                  <a:spcPts val="0"/>
                </a:spcAft>
                <a:buNone/>
                <a:defRPr lang="en-US" sz="174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360" b="1" spc="32" dirty="0" err="1">
                  <a:solidFill>
                    <a:schemeClr val="bg1"/>
                  </a:solidFill>
                  <a:latin typeface="微软雅黑" panose="020B0503020204020204" pitchFamily="34" charset="-122"/>
                  <a:ea typeface="微软雅黑" panose="020B0503020204020204" pitchFamily="34" charset="-122"/>
                  <a:cs typeface="等线" panose="02010600030101010101" charset="-122"/>
                </a:rPr>
                <a:t>管家服务</a:t>
              </a:r>
              <a:endParaRPr lang="en-US" sz="1360" b="1" spc="32"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80" name="椭圆4"/>
            <p:cNvSpPr/>
            <p:nvPr/>
          </p:nvSpPr>
          <p:spPr>
            <a:xfrm rot="239999">
              <a:off x="10055860" y="4764405"/>
              <a:ext cx="906145" cy="82042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0170" tIns="46990" rIns="90170" bIns="46990" numCol="1" anchor="ctr"/>
            <a:lstStyle/>
            <a:p>
              <a:pPr marL="0" marR="0" indent="0" algn="ctr" defTabSz="1555750">
                <a:lnSpc>
                  <a:spcPct val="110000"/>
                </a:lnSpc>
                <a:spcBef>
                  <a:spcPts val="0"/>
                </a:spcBef>
                <a:spcAft>
                  <a:spcPts val="0"/>
                </a:spcAft>
                <a:buNone/>
                <a:defRPr lang="en-US" sz="174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1360" b="1" spc="32" dirty="0" err="1">
                  <a:solidFill>
                    <a:schemeClr val="bg1"/>
                  </a:solidFill>
                  <a:latin typeface="微软雅黑" panose="020B0503020204020204" pitchFamily="34" charset="-122"/>
                  <a:ea typeface="微软雅黑" panose="020B0503020204020204" pitchFamily="34" charset="-122"/>
                  <a:cs typeface="等线" panose="02010600030101010101" charset="-122"/>
                </a:rPr>
                <a:t>吃瓜管理</a:t>
              </a:r>
              <a:endParaRPr lang="en-US" sz="1360" b="1" spc="32" dirty="0">
                <a:solidFill>
                  <a:schemeClr val="bg1"/>
                </a:solidFill>
                <a:latin typeface="微软雅黑" panose="020B0503020204020204" pitchFamily="34" charset="-122"/>
                <a:ea typeface="微软雅黑" panose="020B0503020204020204" pitchFamily="34" charset="-122"/>
                <a:cs typeface="等线" panose="02010600030101010101" charset="-122"/>
              </a:endParaRPr>
            </a:p>
          </p:txBody>
        </p:sp>
        <p:sp>
          <p:nvSpPr>
            <p:cNvPr id="79" name="文本框 104"/>
            <p:cNvSpPr/>
            <p:nvPr/>
          </p:nvSpPr>
          <p:spPr>
            <a:xfrm>
              <a:off x="4846955" y="3227477"/>
              <a:ext cx="912495" cy="398780"/>
            </a:xfrm>
            <a:prstGeom prst="rect">
              <a:avLst/>
            </a:prstGeom>
            <a:solidFill>
              <a:srgbClr val="3E516C"/>
            </a:solid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dirty="0">
                  <a:solidFill>
                    <a:schemeClr val="bg1"/>
                  </a:solidFill>
                  <a:latin typeface="Noto Sans S Chinese Regular" charset="0"/>
                  <a:ea typeface="Noto Sans S Chinese Regular" charset="0"/>
                  <a:cs typeface="等线" panose="02010600030101010101" charset="-122"/>
                </a:rPr>
                <a:t> </a:t>
              </a:r>
              <a:r>
                <a:rPr lang="en-US" sz="2000" b="1" dirty="0" err="1">
                  <a:solidFill>
                    <a:schemeClr val="bg1"/>
                  </a:solidFill>
                  <a:latin typeface="Noto Sans S Chinese Regular" charset="0"/>
                  <a:ea typeface="Noto Sans S Chinese Regular" charset="0"/>
                  <a:cs typeface="等线" panose="02010600030101010101" charset="-122"/>
                </a:rPr>
                <a:t>传统</a:t>
              </a:r>
              <a:endParaRPr lang="en-US" sz="2000" b="1" dirty="0">
                <a:solidFill>
                  <a:schemeClr val="bg1"/>
                </a:solidFill>
                <a:latin typeface="Noto Sans S Chinese Regular" charset="0"/>
                <a:ea typeface="Noto Sans S Chinese Regular" charset="0"/>
                <a:cs typeface="等线" panose="02010600030101010101" charset="-122"/>
              </a:endParaRPr>
            </a:p>
          </p:txBody>
        </p:sp>
        <p:sp>
          <p:nvSpPr>
            <p:cNvPr id="78" name="文本框 105"/>
            <p:cNvSpPr/>
            <p:nvPr/>
          </p:nvSpPr>
          <p:spPr>
            <a:xfrm>
              <a:off x="6593840" y="3227477"/>
              <a:ext cx="905510" cy="398780"/>
            </a:xfrm>
            <a:prstGeom prst="rect">
              <a:avLst/>
            </a:prstGeom>
            <a:solidFill>
              <a:srgbClr val="B3C93D"/>
            </a:solid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dirty="0">
                  <a:solidFill>
                    <a:schemeClr val="bg1"/>
                  </a:solidFill>
                  <a:latin typeface="Noto Sans S Chinese Regular" charset="0"/>
                  <a:ea typeface="Noto Sans S Chinese Regular" charset="0"/>
                  <a:cs typeface="等线" panose="02010600030101010101" charset="-122"/>
                </a:rPr>
                <a:t> </a:t>
              </a:r>
              <a:r>
                <a:rPr lang="en-US" sz="2000" b="1" dirty="0" err="1">
                  <a:solidFill>
                    <a:schemeClr val="bg1"/>
                  </a:solidFill>
                  <a:latin typeface="Noto Sans S Chinese Regular" charset="0"/>
                  <a:ea typeface="Noto Sans S Chinese Regular" charset="0"/>
                  <a:cs typeface="等线" panose="02010600030101010101" charset="-122"/>
                </a:rPr>
                <a:t>格蒂</a:t>
              </a:r>
              <a:endParaRPr lang="en-US" sz="2000" b="1" dirty="0">
                <a:solidFill>
                  <a:schemeClr val="bg1"/>
                </a:solidFill>
                <a:latin typeface="Noto Sans S Chinese Regular" charset="0"/>
                <a:ea typeface="Noto Sans S Chinese Regular" charset="0"/>
                <a:cs typeface="等线" panose="02010600030101010101" charset="-122"/>
              </a:endParaRPr>
            </a:p>
          </p:txBody>
        </p:sp>
        <p:grpSp>
          <p:nvGrpSpPr>
            <p:cNvPr id="22" name="组合 106"/>
            <p:cNvGrpSpPr/>
            <p:nvPr/>
          </p:nvGrpSpPr>
          <p:grpSpPr>
            <a:xfrm>
              <a:off x="5270500" y="3626485"/>
              <a:ext cx="1673225" cy="1308100"/>
              <a:chOff x="5270500" y="3626485"/>
              <a:chExt cx="1673225" cy="1308100"/>
            </a:xfrm>
          </p:grpSpPr>
          <p:sp>
            <p:nvSpPr>
              <p:cNvPr id="77" name="PA-任意多边形 81"/>
              <p:cNvSpPr/>
              <p:nvPr/>
            </p:nvSpPr>
            <p:spPr>
              <a:xfrm>
                <a:off x="5406390" y="4627880"/>
                <a:ext cx="59055" cy="66040"/>
              </a:xfrm>
              <a:custGeom>
                <a:avLst/>
                <a:gdLst/>
                <a:ahLst/>
                <a:cxnLst/>
                <a:rect l="0" t="0" r="59055" b="66040"/>
                <a:pathLst>
                  <a:path w="59055" h="66040">
                    <a:moveTo>
                      <a:pt x="10737" y="7139"/>
                    </a:moveTo>
                    <a:cubicBezTo>
                      <a:pt x="10737" y="7139"/>
                      <a:pt x="10737" y="7139"/>
                      <a:pt x="10737" y="7139"/>
                    </a:cubicBezTo>
                    <a:cubicBezTo>
                      <a:pt x="1789" y="14279"/>
                      <a:pt x="0" y="26773"/>
                      <a:pt x="7158" y="35697"/>
                    </a:cubicBezTo>
                    <a:cubicBezTo>
                      <a:pt x="19685" y="55331"/>
                      <a:pt x="19685" y="55331"/>
                      <a:pt x="19685" y="55331"/>
                    </a:cubicBezTo>
                    <a:cubicBezTo>
                      <a:pt x="26843" y="64255"/>
                      <a:pt x="39370" y="66040"/>
                      <a:pt x="48317" y="58901"/>
                    </a:cubicBezTo>
                    <a:cubicBezTo>
                      <a:pt x="48317" y="58901"/>
                      <a:pt x="48317" y="58901"/>
                      <a:pt x="48317" y="58901"/>
                    </a:cubicBezTo>
                    <a:cubicBezTo>
                      <a:pt x="57265" y="53546"/>
                      <a:pt x="59055" y="39267"/>
                      <a:pt x="53686" y="30343"/>
                    </a:cubicBezTo>
                    <a:cubicBezTo>
                      <a:pt x="39370" y="12494"/>
                      <a:pt x="39370" y="12494"/>
                      <a:pt x="39370" y="12494"/>
                    </a:cubicBezTo>
                    <a:cubicBezTo>
                      <a:pt x="34001" y="3570"/>
                      <a:pt x="19685" y="0"/>
                      <a:pt x="10737" y="7139"/>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76" name="PA-任意多边形 82"/>
              <p:cNvSpPr/>
              <p:nvPr/>
            </p:nvSpPr>
            <p:spPr>
              <a:xfrm>
                <a:off x="5314950" y="4636770"/>
                <a:ext cx="73660" cy="136525"/>
              </a:xfrm>
              <a:custGeom>
                <a:avLst/>
                <a:gdLst/>
                <a:ahLst/>
                <a:cxnLst/>
                <a:rect l="0" t="0" r="73660" b="136525"/>
                <a:pathLst>
                  <a:path w="73660" h="136525">
                    <a:moveTo>
                      <a:pt x="53898" y="136525"/>
                    </a:moveTo>
                    <a:cubicBezTo>
                      <a:pt x="53898" y="136525"/>
                      <a:pt x="53898" y="134728"/>
                      <a:pt x="53898" y="132932"/>
                    </a:cubicBezTo>
                    <a:cubicBezTo>
                      <a:pt x="53898" y="132932"/>
                      <a:pt x="53898" y="132932"/>
                      <a:pt x="53898" y="132932"/>
                    </a:cubicBezTo>
                    <a:cubicBezTo>
                      <a:pt x="55694" y="123950"/>
                      <a:pt x="48508" y="116764"/>
                      <a:pt x="39525" y="113172"/>
                    </a:cubicBezTo>
                    <a:cubicBezTo>
                      <a:pt x="43118" y="113172"/>
                      <a:pt x="43118" y="113172"/>
                      <a:pt x="43118" y="113172"/>
                    </a:cubicBezTo>
                    <a:cubicBezTo>
                      <a:pt x="55694" y="114968"/>
                      <a:pt x="64677" y="107782"/>
                      <a:pt x="66474" y="97004"/>
                    </a:cubicBezTo>
                    <a:cubicBezTo>
                      <a:pt x="66474" y="97004"/>
                      <a:pt x="66474" y="97004"/>
                      <a:pt x="66474" y="97004"/>
                    </a:cubicBezTo>
                    <a:cubicBezTo>
                      <a:pt x="66474" y="88022"/>
                      <a:pt x="61084" y="80837"/>
                      <a:pt x="52101" y="77244"/>
                    </a:cubicBezTo>
                    <a:cubicBezTo>
                      <a:pt x="62880" y="77244"/>
                      <a:pt x="71863" y="70058"/>
                      <a:pt x="71863" y="61076"/>
                    </a:cubicBezTo>
                    <a:cubicBezTo>
                      <a:pt x="71863" y="61076"/>
                      <a:pt x="71863" y="61076"/>
                      <a:pt x="71863" y="61076"/>
                    </a:cubicBezTo>
                    <a:cubicBezTo>
                      <a:pt x="73660" y="50298"/>
                      <a:pt x="64677" y="41316"/>
                      <a:pt x="52101" y="39520"/>
                    </a:cubicBezTo>
                    <a:cubicBezTo>
                      <a:pt x="50304" y="39520"/>
                      <a:pt x="50304" y="39520"/>
                      <a:pt x="50304" y="39520"/>
                    </a:cubicBezTo>
                    <a:cubicBezTo>
                      <a:pt x="59287" y="37724"/>
                      <a:pt x="66474" y="32334"/>
                      <a:pt x="66474" y="23352"/>
                    </a:cubicBezTo>
                    <a:cubicBezTo>
                      <a:pt x="66474" y="23352"/>
                      <a:pt x="66474" y="23352"/>
                      <a:pt x="66474" y="23352"/>
                    </a:cubicBezTo>
                    <a:cubicBezTo>
                      <a:pt x="68270" y="12574"/>
                      <a:pt x="59287" y="3592"/>
                      <a:pt x="48508" y="1796"/>
                    </a:cubicBezTo>
                    <a:cubicBezTo>
                      <a:pt x="32339" y="0"/>
                      <a:pt x="32339" y="0"/>
                      <a:pt x="32339" y="0"/>
                    </a:cubicBezTo>
                    <a:cubicBezTo>
                      <a:pt x="26949" y="0"/>
                      <a:pt x="23356" y="1796"/>
                      <a:pt x="19762" y="3592"/>
                    </a:cubicBezTo>
                    <a:cubicBezTo>
                      <a:pt x="12576" y="8981"/>
                      <a:pt x="7186" y="16167"/>
                      <a:pt x="7186" y="26945"/>
                    </a:cubicBezTo>
                    <a:cubicBezTo>
                      <a:pt x="0" y="100597"/>
                      <a:pt x="0" y="100597"/>
                      <a:pt x="0" y="100597"/>
                    </a:cubicBezTo>
                    <a:cubicBezTo>
                      <a:pt x="0" y="102393"/>
                      <a:pt x="0" y="102393"/>
                      <a:pt x="0" y="104190"/>
                    </a:cubicBezTo>
                    <a:cubicBezTo>
                      <a:pt x="1797" y="118561"/>
                      <a:pt x="16169" y="132932"/>
                      <a:pt x="34135" y="134728"/>
                    </a:cubicBezTo>
                    <a:lnTo>
                      <a:pt x="53898" y="136525"/>
                    </a:lnTo>
                    <a:lnTo>
                      <a:pt x="34135" y="134728"/>
                    </a:ln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75" name="PA-任意多边形 86"/>
              <p:cNvSpPr/>
              <p:nvPr/>
            </p:nvSpPr>
            <p:spPr>
              <a:xfrm>
                <a:off x="5279390" y="4733925"/>
                <a:ext cx="84455" cy="39370"/>
              </a:xfrm>
              <a:custGeom>
                <a:avLst/>
                <a:gdLst/>
                <a:ahLst/>
                <a:cxnLst/>
                <a:rect l="0" t="0" r="84455" b="39370"/>
                <a:pathLst>
                  <a:path w="84455" h="39370">
                    <a:moveTo>
                      <a:pt x="1796" y="16106"/>
                    </a:moveTo>
                    <a:cubicBezTo>
                      <a:pt x="1796" y="16106"/>
                      <a:pt x="1796" y="16106"/>
                      <a:pt x="1796" y="16106"/>
                    </a:cubicBezTo>
                    <a:cubicBezTo>
                      <a:pt x="0" y="39370"/>
                      <a:pt x="30547" y="34001"/>
                      <a:pt x="44922" y="35791"/>
                    </a:cubicBezTo>
                    <a:cubicBezTo>
                      <a:pt x="62892" y="37580"/>
                      <a:pt x="82658" y="39370"/>
                      <a:pt x="84455" y="26843"/>
                    </a:cubicBezTo>
                    <a:cubicBezTo>
                      <a:pt x="84455" y="26843"/>
                      <a:pt x="84455" y="26843"/>
                      <a:pt x="84455" y="26843"/>
                    </a:cubicBezTo>
                    <a:cubicBezTo>
                      <a:pt x="84455" y="17895"/>
                      <a:pt x="77267" y="8948"/>
                      <a:pt x="68282" y="7158"/>
                    </a:cubicBezTo>
                    <a:cubicBezTo>
                      <a:pt x="21562" y="1790"/>
                      <a:pt x="21562" y="1790"/>
                      <a:pt x="21562" y="1790"/>
                    </a:cubicBezTo>
                    <a:cubicBezTo>
                      <a:pt x="10781" y="0"/>
                      <a:pt x="3593" y="7158"/>
                      <a:pt x="1796" y="16106"/>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74" name="PA-任意多边形 87"/>
              <p:cNvSpPr/>
              <p:nvPr/>
            </p:nvSpPr>
            <p:spPr>
              <a:xfrm>
                <a:off x="5351145" y="4636770"/>
                <a:ext cx="21590" cy="32385"/>
              </a:xfrm>
              <a:custGeom>
                <a:avLst/>
                <a:gdLst/>
                <a:ahLst/>
                <a:cxnLst/>
                <a:rect l="0" t="0" r="21590" b="32385"/>
                <a:pathLst>
                  <a:path w="21590" h="32385">
                    <a:moveTo>
                      <a:pt x="1799" y="30585"/>
                    </a:moveTo>
                    <a:cubicBezTo>
                      <a:pt x="1799" y="30585"/>
                      <a:pt x="1799" y="30585"/>
                      <a:pt x="1799" y="30585"/>
                    </a:cubicBezTo>
                    <a:cubicBezTo>
                      <a:pt x="12594" y="32385"/>
                      <a:pt x="19791" y="26987"/>
                      <a:pt x="21590" y="17991"/>
                    </a:cubicBezTo>
                    <a:cubicBezTo>
                      <a:pt x="21590" y="17991"/>
                      <a:pt x="21590" y="17991"/>
                      <a:pt x="21590" y="17991"/>
                    </a:cubicBezTo>
                    <a:cubicBezTo>
                      <a:pt x="21590" y="8995"/>
                      <a:pt x="14393" y="1799"/>
                      <a:pt x="5398" y="0"/>
                    </a:cubicBezTo>
                    <a:cubicBezTo>
                      <a:pt x="3598" y="0"/>
                      <a:pt x="3598" y="0"/>
                      <a:pt x="3598" y="0"/>
                    </a:cubicBezTo>
                    <a:cubicBezTo>
                      <a:pt x="1799" y="3598"/>
                      <a:pt x="1799" y="8995"/>
                      <a:pt x="0" y="14393"/>
                    </a:cubicBezTo>
                    <a:cubicBezTo>
                      <a:pt x="0" y="19790"/>
                      <a:pt x="0" y="25188"/>
                      <a:pt x="1799" y="30585"/>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73" name="PA-任意多边形 88"/>
              <p:cNvSpPr/>
              <p:nvPr/>
            </p:nvSpPr>
            <p:spPr>
              <a:xfrm>
                <a:off x="5356860" y="4674235"/>
                <a:ext cx="20955" cy="32385"/>
              </a:xfrm>
              <a:custGeom>
                <a:avLst/>
                <a:gdLst/>
                <a:ahLst/>
                <a:cxnLst/>
                <a:rect l="0" t="0" r="20955" b="32385"/>
                <a:pathLst>
                  <a:path w="20955" h="32385">
                    <a:moveTo>
                      <a:pt x="1746" y="32385"/>
                    </a:moveTo>
                    <a:cubicBezTo>
                      <a:pt x="1746" y="32385"/>
                      <a:pt x="1746" y="32385"/>
                      <a:pt x="1746" y="32385"/>
                    </a:cubicBezTo>
                    <a:cubicBezTo>
                      <a:pt x="12223" y="32385"/>
                      <a:pt x="19208" y="26987"/>
                      <a:pt x="20955" y="17991"/>
                    </a:cubicBezTo>
                    <a:cubicBezTo>
                      <a:pt x="20955" y="17991"/>
                      <a:pt x="20955" y="17991"/>
                      <a:pt x="20955" y="17991"/>
                    </a:cubicBezTo>
                    <a:cubicBezTo>
                      <a:pt x="20955" y="8995"/>
                      <a:pt x="13970" y="1799"/>
                      <a:pt x="5238" y="0"/>
                    </a:cubicBezTo>
                    <a:cubicBezTo>
                      <a:pt x="3492" y="0"/>
                      <a:pt x="3492" y="0"/>
                      <a:pt x="3492" y="0"/>
                    </a:cubicBezTo>
                    <a:cubicBezTo>
                      <a:pt x="1746" y="5397"/>
                      <a:pt x="1746" y="8995"/>
                      <a:pt x="0" y="14393"/>
                    </a:cubicBezTo>
                    <a:cubicBezTo>
                      <a:pt x="0" y="19790"/>
                      <a:pt x="0" y="25188"/>
                      <a:pt x="1746" y="32385"/>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72" name="PA-任意多边形 89"/>
              <p:cNvSpPr/>
              <p:nvPr/>
            </p:nvSpPr>
            <p:spPr>
              <a:xfrm>
                <a:off x="5351145" y="4710430"/>
                <a:ext cx="21590" cy="30480"/>
              </a:xfrm>
              <a:custGeom>
                <a:avLst/>
                <a:gdLst/>
                <a:ahLst/>
                <a:cxnLst/>
                <a:rect l="0" t="0" r="21590" b="30480"/>
                <a:pathLst>
                  <a:path w="21590" h="30480">
                    <a:moveTo>
                      <a:pt x="1799" y="28687"/>
                    </a:moveTo>
                    <a:cubicBezTo>
                      <a:pt x="1799" y="28687"/>
                      <a:pt x="1799" y="28687"/>
                      <a:pt x="1799" y="28687"/>
                    </a:cubicBezTo>
                    <a:cubicBezTo>
                      <a:pt x="12594" y="30480"/>
                      <a:pt x="19791" y="25101"/>
                      <a:pt x="21590" y="16136"/>
                    </a:cubicBezTo>
                    <a:cubicBezTo>
                      <a:pt x="21590" y="16136"/>
                      <a:pt x="21590" y="16136"/>
                      <a:pt x="21590" y="16136"/>
                    </a:cubicBezTo>
                    <a:cubicBezTo>
                      <a:pt x="21590" y="8965"/>
                      <a:pt x="14393" y="1793"/>
                      <a:pt x="5398" y="0"/>
                    </a:cubicBezTo>
                    <a:cubicBezTo>
                      <a:pt x="3598" y="0"/>
                      <a:pt x="3598" y="0"/>
                      <a:pt x="3598" y="0"/>
                    </a:cubicBezTo>
                    <a:cubicBezTo>
                      <a:pt x="1799" y="5379"/>
                      <a:pt x="1799" y="8965"/>
                      <a:pt x="0" y="12551"/>
                    </a:cubicBezTo>
                    <a:cubicBezTo>
                      <a:pt x="0" y="17929"/>
                      <a:pt x="0" y="23308"/>
                      <a:pt x="1799" y="28687"/>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71" name="PA-任意多边形 90"/>
              <p:cNvSpPr/>
              <p:nvPr/>
            </p:nvSpPr>
            <p:spPr>
              <a:xfrm>
                <a:off x="5340350" y="4744720"/>
                <a:ext cx="26670" cy="26670"/>
              </a:xfrm>
              <a:custGeom>
                <a:avLst/>
                <a:gdLst/>
                <a:ahLst/>
                <a:cxnLst/>
                <a:rect l="0" t="0" r="26670" b="26670"/>
                <a:pathLst>
                  <a:path w="26670" h="26670">
                    <a:moveTo>
                      <a:pt x="1778" y="23114"/>
                    </a:moveTo>
                    <a:cubicBezTo>
                      <a:pt x="1778" y="23114"/>
                      <a:pt x="1778" y="23114"/>
                      <a:pt x="1778" y="23114"/>
                    </a:cubicBezTo>
                    <a:cubicBezTo>
                      <a:pt x="24892" y="26670"/>
                      <a:pt x="26670" y="1778"/>
                      <a:pt x="3556" y="0"/>
                    </a:cubicBezTo>
                    <a:cubicBezTo>
                      <a:pt x="3556" y="0"/>
                      <a:pt x="3556" y="0"/>
                      <a:pt x="3556" y="0"/>
                    </a:cubicBezTo>
                    <a:cubicBezTo>
                      <a:pt x="1778" y="1778"/>
                      <a:pt x="0" y="5334"/>
                      <a:pt x="0" y="8890"/>
                    </a:cubicBezTo>
                    <a:cubicBezTo>
                      <a:pt x="0" y="14224"/>
                      <a:pt x="0" y="19558"/>
                      <a:pt x="1778" y="23114"/>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70" name="PA-任意多边形 92"/>
              <p:cNvSpPr/>
              <p:nvPr/>
            </p:nvSpPr>
            <p:spPr>
              <a:xfrm>
                <a:off x="5313680" y="4587875"/>
                <a:ext cx="102235" cy="45720"/>
              </a:xfrm>
              <a:custGeom>
                <a:avLst/>
                <a:gdLst/>
                <a:ahLst/>
                <a:cxnLst/>
                <a:rect l="0" t="0" r="102235" b="45720"/>
                <a:pathLst>
                  <a:path w="102235" h="45720">
                    <a:moveTo>
                      <a:pt x="80711" y="45720"/>
                    </a:moveTo>
                    <a:cubicBezTo>
                      <a:pt x="91473" y="45720"/>
                      <a:pt x="100441" y="43891"/>
                      <a:pt x="100441" y="32918"/>
                    </a:cubicBezTo>
                    <a:cubicBezTo>
                      <a:pt x="100441" y="32918"/>
                      <a:pt x="100441" y="32918"/>
                      <a:pt x="100441" y="32918"/>
                    </a:cubicBezTo>
                    <a:cubicBezTo>
                      <a:pt x="102235" y="21946"/>
                      <a:pt x="93267" y="10973"/>
                      <a:pt x="82505" y="9144"/>
                    </a:cubicBezTo>
                    <a:cubicBezTo>
                      <a:pt x="41252" y="5486"/>
                      <a:pt x="41252" y="5486"/>
                      <a:pt x="41252" y="5486"/>
                    </a:cubicBezTo>
                    <a:cubicBezTo>
                      <a:pt x="0" y="0"/>
                      <a:pt x="25110" y="45720"/>
                      <a:pt x="80711" y="45720"/>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9" name="PA-任意多边形 93"/>
              <p:cNvSpPr/>
              <p:nvPr/>
            </p:nvSpPr>
            <p:spPr>
              <a:xfrm>
                <a:off x="5334635" y="4591685"/>
                <a:ext cx="38100" cy="14605"/>
              </a:xfrm>
              <a:custGeom>
                <a:avLst/>
                <a:gdLst/>
                <a:ahLst/>
                <a:cxnLst/>
                <a:rect l="0" t="0" r="38100" b="14605"/>
                <a:pathLst>
                  <a:path w="38100" h="14605">
                    <a:moveTo>
                      <a:pt x="38100" y="3651"/>
                    </a:moveTo>
                    <a:cubicBezTo>
                      <a:pt x="19957" y="1825"/>
                      <a:pt x="19957" y="1825"/>
                      <a:pt x="19957" y="1825"/>
                    </a:cubicBezTo>
                    <a:cubicBezTo>
                      <a:pt x="9071" y="0"/>
                      <a:pt x="0" y="3651"/>
                      <a:pt x="1814" y="9128"/>
                    </a:cubicBezTo>
                    <a:cubicBezTo>
                      <a:pt x="16329" y="14605"/>
                      <a:pt x="36286" y="12779"/>
                      <a:pt x="38100" y="3651"/>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nvGrpSpPr>
              <p:cNvPr id="23" name="组合 116"/>
              <p:cNvGrpSpPr/>
              <p:nvPr/>
            </p:nvGrpSpPr>
            <p:grpSpPr>
              <a:xfrm>
                <a:off x="5270500" y="3626485"/>
                <a:ext cx="1673225" cy="1308100"/>
                <a:chOff x="5270500" y="3626485"/>
                <a:chExt cx="1673225" cy="1308100"/>
              </a:xfrm>
            </p:grpSpPr>
            <p:sp>
              <p:nvSpPr>
                <p:cNvPr id="68" name="PA-矩形 120"/>
                <p:cNvSpPr/>
                <p:nvPr/>
              </p:nvSpPr>
              <p:spPr>
                <a:xfrm>
                  <a:off x="5767070" y="3938905"/>
                  <a:ext cx="675640" cy="675640"/>
                </a:xfrm>
                <a:prstGeom prst="rect">
                  <a:avLst/>
                </a:prstGeom>
                <a:no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3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7" name="PA-任意多边形 56"/>
                <p:cNvSpPr/>
                <p:nvPr/>
              </p:nvSpPr>
              <p:spPr>
                <a:xfrm>
                  <a:off x="6098540" y="4306570"/>
                  <a:ext cx="356235" cy="628015"/>
                </a:xfrm>
                <a:custGeom>
                  <a:avLst/>
                  <a:gdLst/>
                  <a:ahLst/>
                  <a:cxnLst/>
                  <a:rect l="0" t="0" r="356235" b="628015"/>
                  <a:pathLst>
                    <a:path w="356235" h="628015">
                      <a:moveTo>
                        <a:pt x="266728" y="628015"/>
                      </a:moveTo>
                      <a:cubicBezTo>
                        <a:pt x="268518" y="339128"/>
                        <a:pt x="268518" y="339128"/>
                        <a:pt x="268518" y="339128"/>
                      </a:cubicBezTo>
                      <a:cubicBezTo>
                        <a:pt x="356235" y="100482"/>
                        <a:pt x="356235" y="100482"/>
                        <a:pt x="356235" y="100482"/>
                      </a:cubicBezTo>
                      <a:cubicBezTo>
                        <a:pt x="320432" y="62801"/>
                        <a:pt x="261358" y="32297"/>
                        <a:pt x="161111" y="0"/>
                      </a:cubicBezTo>
                      <a:cubicBezTo>
                        <a:pt x="53703" y="0"/>
                        <a:pt x="53703" y="0"/>
                        <a:pt x="53703" y="0"/>
                      </a:cubicBezTo>
                      <a:cubicBezTo>
                        <a:pt x="0" y="0"/>
                        <a:pt x="0" y="0"/>
                        <a:pt x="0" y="0"/>
                      </a:cubicBezTo>
                      <a:cubicBezTo>
                        <a:pt x="0" y="628015"/>
                        <a:pt x="0" y="628015"/>
                        <a:pt x="0" y="628015"/>
                      </a:cubicBezTo>
                      <a:lnTo>
                        <a:pt x="266728" y="628015"/>
                      </a:lnTo>
                      <a:lnTo>
                        <a:pt x="0" y="628015"/>
                      </a:lnTo>
                      <a:close/>
                    </a:path>
                  </a:pathLst>
                </a:custGeom>
                <a:solidFill>
                  <a:srgbClr val="242424"/>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6" name="PA-任意多边形 57"/>
                <p:cNvSpPr/>
                <p:nvPr/>
              </p:nvSpPr>
              <p:spPr>
                <a:xfrm>
                  <a:off x="6282055" y="4378325"/>
                  <a:ext cx="301625" cy="472440"/>
                </a:xfrm>
                <a:custGeom>
                  <a:avLst/>
                  <a:gdLst/>
                  <a:ahLst/>
                  <a:cxnLst/>
                  <a:rect l="0" t="0" r="301625" b="472440"/>
                  <a:pathLst>
                    <a:path w="301625" h="472440">
                      <a:moveTo>
                        <a:pt x="7139" y="26945"/>
                      </a:moveTo>
                      <a:cubicBezTo>
                        <a:pt x="14278" y="25149"/>
                        <a:pt x="14278" y="25149"/>
                        <a:pt x="14278" y="25149"/>
                      </a:cubicBezTo>
                      <a:cubicBezTo>
                        <a:pt x="23201" y="21556"/>
                        <a:pt x="23201" y="21556"/>
                        <a:pt x="23201" y="21556"/>
                      </a:cubicBezTo>
                      <a:cubicBezTo>
                        <a:pt x="23201" y="21556"/>
                        <a:pt x="23201" y="21556"/>
                        <a:pt x="23201" y="21556"/>
                      </a:cubicBezTo>
                      <a:cubicBezTo>
                        <a:pt x="94592" y="3593"/>
                        <a:pt x="94592" y="3593"/>
                        <a:pt x="94592" y="3593"/>
                      </a:cubicBezTo>
                      <a:cubicBezTo>
                        <a:pt x="114224" y="0"/>
                        <a:pt x="132072" y="3593"/>
                        <a:pt x="149920" y="10778"/>
                      </a:cubicBezTo>
                      <a:cubicBezTo>
                        <a:pt x="167767" y="19760"/>
                        <a:pt x="180261" y="30538"/>
                        <a:pt x="185615" y="48501"/>
                      </a:cubicBezTo>
                      <a:cubicBezTo>
                        <a:pt x="214171" y="132930"/>
                        <a:pt x="214171" y="132930"/>
                        <a:pt x="214171" y="132930"/>
                      </a:cubicBezTo>
                      <a:cubicBezTo>
                        <a:pt x="212386" y="132930"/>
                        <a:pt x="212386" y="132930"/>
                        <a:pt x="212386" y="132930"/>
                      </a:cubicBezTo>
                      <a:cubicBezTo>
                        <a:pt x="289131" y="366455"/>
                        <a:pt x="289131" y="366455"/>
                        <a:pt x="289131" y="366455"/>
                      </a:cubicBezTo>
                      <a:cubicBezTo>
                        <a:pt x="301625" y="405975"/>
                        <a:pt x="276638" y="449087"/>
                        <a:pt x="230234" y="461662"/>
                      </a:cubicBezTo>
                      <a:cubicBezTo>
                        <a:pt x="230234" y="461662"/>
                        <a:pt x="230234" y="461662"/>
                        <a:pt x="230234" y="461662"/>
                      </a:cubicBezTo>
                      <a:cubicBezTo>
                        <a:pt x="185615" y="472440"/>
                        <a:pt x="137426" y="449087"/>
                        <a:pt x="123148" y="407771"/>
                      </a:cubicBezTo>
                      <a:cubicBezTo>
                        <a:pt x="0" y="28742"/>
                        <a:pt x="0" y="28742"/>
                        <a:pt x="0" y="28742"/>
                      </a:cubicBezTo>
                      <a:cubicBezTo>
                        <a:pt x="7139" y="26945"/>
                        <a:pt x="7139" y="26945"/>
                        <a:pt x="7139" y="26945"/>
                      </a:cubicBezTo>
                      <a:close/>
                    </a:path>
                  </a:pathLst>
                </a:custGeom>
                <a:solidFill>
                  <a:srgbClr val="242424"/>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5" name="PA-任意多边形 58"/>
                <p:cNvSpPr/>
                <p:nvPr/>
              </p:nvSpPr>
              <p:spPr>
                <a:xfrm>
                  <a:off x="6392545" y="4634865"/>
                  <a:ext cx="377190" cy="210185"/>
                </a:xfrm>
                <a:custGeom>
                  <a:avLst/>
                  <a:gdLst/>
                  <a:ahLst/>
                  <a:cxnLst/>
                  <a:rect l="0" t="0" r="377190" b="210185"/>
                  <a:pathLst>
                    <a:path w="377190" h="210185">
                      <a:moveTo>
                        <a:pt x="1788" y="55690"/>
                      </a:moveTo>
                      <a:cubicBezTo>
                        <a:pt x="1788" y="62875"/>
                        <a:pt x="1788" y="62875"/>
                        <a:pt x="1788" y="62875"/>
                      </a:cubicBezTo>
                      <a:cubicBezTo>
                        <a:pt x="3575" y="71858"/>
                        <a:pt x="3575" y="71858"/>
                        <a:pt x="3575" y="71858"/>
                      </a:cubicBezTo>
                      <a:cubicBezTo>
                        <a:pt x="3575" y="71858"/>
                        <a:pt x="3575" y="71858"/>
                        <a:pt x="3575" y="71858"/>
                      </a:cubicBezTo>
                      <a:cubicBezTo>
                        <a:pt x="14301" y="143716"/>
                        <a:pt x="14301" y="143716"/>
                        <a:pt x="14301" y="143716"/>
                      </a:cubicBezTo>
                      <a:cubicBezTo>
                        <a:pt x="19664" y="163477"/>
                        <a:pt x="28602" y="179645"/>
                        <a:pt x="42903" y="190424"/>
                      </a:cubicBezTo>
                      <a:cubicBezTo>
                        <a:pt x="57204" y="204795"/>
                        <a:pt x="71505" y="210185"/>
                        <a:pt x="91169" y="208388"/>
                      </a:cubicBezTo>
                      <a:cubicBezTo>
                        <a:pt x="178763" y="195813"/>
                        <a:pt x="178763" y="195813"/>
                        <a:pt x="178763" y="195813"/>
                      </a:cubicBezTo>
                      <a:cubicBezTo>
                        <a:pt x="178763" y="195813"/>
                        <a:pt x="178763" y="195813"/>
                        <a:pt x="178763" y="195813"/>
                      </a:cubicBezTo>
                      <a:cubicBezTo>
                        <a:pt x="377190" y="168866"/>
                        <a:pt x="377190" y="168866"/>
                        <a:pt x="377190" y="168866"/>
                      </a:cubicBezTo>
                      <a:cubicBezTo>
                        <a:pt x="346800" y="0"/>
                        <a:pt x="346800" y="0"/>
                        <a:pt x="346800" y="0"/>
                      </a:cubicBezTo>
                      <a:cubicBezTo>
                        <a:pt x="0" y="46707"/>
                        <a:pt x="0" y="46707"/>
                        <a:pt x="0" y="46707"/>
                      </a:cubicBezTo>
                      <a:cubicBezTo>
                        <a:pt x="1788" y="55690"/>
                        <a:pt x="1788" y="55690"/>
                        <a:pt x="1788" y="55690"/>
                      </a:cubicBezTo>
                      <a:close/>
                    </a:path>
                  </a:pathLst>
                </a:custGeom>
                <a:solidFill>
                  <a:srgbClr val="242424"/>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4" name="PA-任意多边形 59"/>
                <p:cNvSpPr/>
                <p:nvPr/>
              </p:nvSpPr>
              <p:spPr>
                <a:xfrm>
                  <a:off x="6102350" y="3626485"/>
                  <a:ext cx="306070" cy="638810"/>
                </a:xfrm>
                <a:custGeom>
                  <a:avLst/>
                  <a:gdLst/>
                  <a:ahLst/>
                  <a:cxnLst/>
                  <a:rect l="0" t="0" r="306070" b="638810"/>
                  <a:pathLst>
                    <a:path w="306070" h="638810">
                      <a:moveTo>
                        <a:pt x="0" y="638810"/>
                      </a:moveTo>
                      <a:cubicBezTo>
                        <a:pt x="123502" y="624455"/>
                        <a:pt x="241634" y="527557"/>
                        <a:pt x="279222" y="364265"/>
                      </a:cubicBezTo>
                      <a:cubicBezTo>
                        <a:pt x="302490" y="260189"/>
                        <a:pt x="306070" y="166880"/>
                        <a:pt x="268482" y="105870"/>
                      </a:cubicBezTo>
                      <a:cubicBezTo>
                        <a:pt x="218366" y="19739"/>
                        <a:pt x="105603" y="1794"/>
                        <a:pt x="0" y="0"/>
                      </a:cubicBezTo>
                      <a:lnTo>
                        <a:pt x="0" y="638810"/>
                      </a:lnTo>
                      <a:lnTo>
                        <a:pt x="0" y="0"/>
                      </a:lnTo>
                      <a:close/>
                    </a:path>
                  </a:pathLst>
                </a:custGeom>
                <a:solidFill>
                  <a:srgbClr val="755243"/>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3" name="PA-任意多边形 60"/>
                <p:cNvSpPr/>
                <p:nvPr/>
              </p:nvSpPr>
              <p:spPr>
                <a:xfrm>
                  <a:off x="5759450" y="4306570"/>
                  <a:ext cx="356235" cy="628015"/>
                </a:xfrm>
                <a:custGeom>
                  <a:avLst/>
                  <a:gdLst/>
                  <a:ahLst/>
                  <a:cxnLst/>
                  <a:rect l="0" t="0" r="356235" b="628015"/>
                  <a:pathLst>
                    <a:path w="356235" h="628015">
                      <a:moveTo>
                        <a:pt x="91296" y="628015"/>
                      </a:moveTo>
                      <a:cubicBezTo>
                        <a:pt x="87716" y="339128"/>
                        <a:pt x="87716" y="339128"/>
                        <a:pt x="87716" y="339128"/>
                      </a:cubicBezTo>
                      <a:cubicBezTo>
                        <a:pt x="0" y="100482"/>
                        <a:pt x="0" y="100482"/>
                        <a:pt x="0" y="100482"/>
                      </a:cubicBezTo>
                      <a:cubicBezTo>
                        <a:pt x="35802" y="62801"/>
                        <a:pt x="96666" y="32297"/>
                        <a:pt x="195123" y="0"/>
                      </a:cubicBezTo>
                      <a:cubicBezTo>
                        <a:pt x="304321" y="0"/>
                        <a:pt x="304321" y="0"/>
                        <a:pt x="304321" y="0"/>
                      </a:cubicBezTo>
                      <a:cubicBezTo>
                        <a:pt x="356235" y="0"/>
                        <a:pt x="356235" y="0"/>
                        <a:pt x="356235" y="0"/>
                      </a:cubicBezTo>
                      <a:cubicBezTo>
                        <a:pt x="356235" y="628015"/>
                        <a:pt x="356235" y="628015"/>
                        <a:pt x="356235" y="628015"/>
                      </a:cubicBezTo>
                      <a:lnTo>
                        <a:pt x="91296" y="628015"/>
                      </a:lnTo>
                      <a:lnTo>
                        <a:pt x="356235" y="628015"/>
                      </a:lnTo>
                      <a:close/>
                    </a:path>
                  </a:pathLst>
                </a:custGeom>
                <a:solidFill>
                  <a:srgbClr val="484848"/>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2" name="PA-任意多边形 61"/>
                <p:cNvSpPr/>
                <p:nvPr/>
              </p:nvSpPr>
              <p:spPr>
                <a:xfrm>
                  <a:off x="5955665" y="4190365"/>
                  <a:ext cx="300355" cy="532130"/>
                </a:xfrm>
                <a:custGeom>
                  <a:avLst/>
                  <a:gdLst/>
                  <a:ahLst/>
                  <a:cxnLst/>
                  <a:rect l="0" t="0" r="300355" b="532130"/>
                  <a:pathLst>
                    <a:path w="300355" h="532130">
                      <a:moveTo>
                        <a:pt x="300355" y="116403"/>
                      </a:moveTo>
                      <a:lnTo>
                        <a:pt x="153582" y="532130"/>
                      </a:lnTo>
                      <a:lnTo>
                        <a:pt x="0" y="116403"/>
                      </a:lnTo>
                      <a:lnTo>
                        <a:pt x="53715" y="114892"/>
                      </a:lnTo>
                      <a:lnTo>
                        <a:pt x="53715" y="0"/>
                      </a:lnTo>
                      <a:lnTo>
                        <a:pt x="250421" y="0"/>
                      </a:lnTo>
                      <a:lnTo>
                        <a:pt x="250421" y="114892"/>
                      </a:lnTo>
                      <a:lnTo>
                        <a:pt x="300355" y="116403"/>
                      </a:lnTo>
                      <a:close/>
                    </a:path>
                  </a:pathLst>
                </a:custGeom>
                <a:solidFill>
                  <a:srgbClr val="E5E5E5"/>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1" name="PA-任意多边形 62"/>
                <p:cNvSpPr/>
                <p:nvPr/>
              </p:nvSpPr>
              <p:spPr>
                <a:xfrm>
                  <a:off x="6002655" y="4190365"/>
                  <a:ext cx="207645" cy="175260"/>
                </a:xfrm>
                <a:custGeom>
                  <a:avLst/>
                  <a:gdLst/>
                  <a:ahLst/>
                  <a:cxnLst/>
                  <a:rect l="0" t="0" r="207645" b="175260"/>
                  <a:pathLst>
                    <a:path w="207645" h="175260">
                      <a:moveTo>
                        <a:pt x="0" y="114456"/>
                      </a:moveTo>
                      <a:cubicBezTo>
                        <a:pt x="7160" y="114456"/>
                        <a:pt x="7160" y="114456"/>
                        <a:pt x="7160" y="114456"/>
                      </a:cubicBezTo>
                      <a:cubicBezTo>
                        <a:pt x="7160" y="0"/>
                        <a:pt x="7160" y="0"/>
                        <a:pt x="7160" y="0"/>
                      </a:cubicBezTo>
                      <a:cubicBezTo>
                        <a:pt x="204064" y="0"/>
                        <a:pt x="204064" y="0"/>
                        <a:pt x="204064" y="0"/>
                      </a:cubicBezTo>
                      <a:cubicBezTo>
                        <a:pt x="204064" y="114456"/>
                        <a:pt x="204064" y="114456"/>
                        <a:pt x="204064" y="114456"/>
                      </a:cubicBezTo>
                      <a:cubicBezTo>
                        <a:pt x="207645" y="114456"/>
                        <a:pt x="207645" y="114456"/>
                        <a:pt x="207645" y="114456"/>
                      </a:cubicBezTo>
                      <a:cubicBezTo>
                        <a:pt x="184374" y="144858"/>
                        <a:pt x="148573" y="175260"/>
                        <a:pt x="107402" y="175260"/>
                      </a:cubicBezTo>
                      <a:cubicBezTo>
                        <a:pt x="64441" y="175260"/>
                        <a:pt x="25060" y="144858"/>
                        <a:pt x="0" y="114456"/>
                      </a:cubicBezTo>
                      <a:close/>
                    </a:path>
                  </a:pathLst>
                </a:custGeom>
                <a:solidFill>
                  <a:srgbClr val="E0DAAF"/>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60" name="PA-任意多边形 63"/>
                <p:cNvSpPr/>
                <p:nvPr/>
              </p:nvSpPr>
              <p:spPr>
                <a:xfrm>
                  <a:off x="6009640" y="4190365"/>
                  <a:ext cx="196850" cy="125095"/>
                </a:xfrm>
                <a:custGeom>
                  <a:avLst/>
                  <a:gdLst/>
                  <a:ahLst/>
                  <a:cxnLst/>
                  <a:rect l="0" t="0" r="196850" b="125095"/>
                  <a:pathLst>
                    <a:path w="196850" h="125095">
                      <a:moveTo>
                        <a:pt x="0" y="110798"/>
                      </a:moveTo>
                      <a:cubicBezTo>
                        <a:pt x="0" y="0"/>
                        <a:pt x="0" y="0"/>
                        <a:pt x="0" y="0"/>
                      </a:cubicBezTo>
                      <a:cubicBezTo>
                        <a:pt x="196850" y="0"/>
                        <a:pt x="196850" y="0"/>
                        <a:pt x="196850" y="0"/>
                      </a:cubicBezTo>
                      <a:cubicBezTo>
                        <a:pt x="196850" y="110798"/>
                        <a:pt x="196850" y="110798"/>
                        <a:pt x="196850" y="110798"/>
                      </a:cubicBezTo>
                      <a:cubicBezTo>
                        <a:pt x="166428" y="119733"/>
                        <a:pt x="132426" y="125095"/>
                        <a:pt x="98425" y="125095"/>
                      </a:cubicBezTo>
                      <a:cubicBezTo>
                        <a:pt x="64424" y="125095"/>
                        <a:pt x="32212" y="119733"/>
                        <a:pt x="0" y="110798"/>
                      </a:cubicBezTo>
                      <a:close/>
                    </a:path>
                  </a:pathLst>
                </a:custGeom>
                <a:solidFill>
                  <a:srgbClr val="CAC59E"/>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9" name="PA-任意多边形 64"/>
                <p:cNvSpPr/>
                <p:nvPr/>
              </p:nvSpPr>
              <p:spPr>
                <a:xfrm>
                  <a:off x="5982970" y="4190365"/>
                  <a:ext cx="123190" cy="279400"/>
                </a:xfrm>
                <a:custGeom>
                  <a:avLst/>
                  <a:gdLst/>
                  <a:ahLst/>
                  <a:cxnLst/>
                  <a:rect l="0" t="0" r="123190" b="279400"/>
                  <a:pathLst>
                    <a:path w="123190" h="279400">
                      <a:moveTo>
                        <a:pt x="123190" y="279400"/>
                      </a:moveTo>
                      <a:lnTo>
                        <a:pt x="0" y="116291"/>
                      </a:lnTo>
                      <a:lnTo>
                        <a:pt x="26452" y="114781"/>
                      </a:lnTo>
                      <a:lnTo>
                        <a:pt x="26452" y="0"/>
                      </a:lnTo>
                      <a:lnTo>
                        <a:pt x="123190" y="0"/>
                      </a:lnTo>
                      <a:lnTo>
                        <a:pt x="123190" y="279400"/>
                      </a:lnTo>
                      <a:close/>
                    </a:path>
                  </a:pathLst>
                </a:custGeom>
                <a:solidFill>
                  <a:srgbClr val="E5E5E5"/>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8" name="PA-任意多边形 65"/>
                <p:cNvSpPr/>
                <p:nvPr/>
              </p:nvSpPr>
              <p:spPr>
                <a:xfrm>
                  <a:off x="6002655" y="4190365"/>
                  <a:ext cx="103505" cy="177800"/>
                </a:xfrm>
                <a:custGeom>
                  <a:avLst/>
                  <a:gdLst/>
                  <a:ahLst/>
                  <a:cxnLst/>
                  <a:rect l="0" t="0" r="103505" b="177800"/>
                  <a:pathLst>
                    <a:path w="103505" h="177800">
                      <a:moveTo>
                        <a:pt x="0" y="114941"/>
                      </a:moveTo>
                      <a:cubicBezTo>
                        <a:pt x="7138" y="114941"/>
                        <a:pt x="7138" y="114941"/>
                        <a:pt x="7138" y="114941"/>
                      </a:cubicBezTo>
                      <a:cubicBezTo>
                        <a:pt x="7138" y="0"/>
                        <a:pt x="7138" y="0"/>
                        <a:pt x="7138" y="0"/>
                      </a:cubicBezTo>
                      <a:cubicBezTo>
                        <a:pt x="103505" y="0"/>
                        <a:pt x="103505" y="0"/>
                        <a:pt x="103505" y="0"/>
                      </a:cubicBezTo>
                      <a:cubicBezTo>
                        <a:pt x="103505" y="176004"/>
                        <a:pt x="103505" y="176004"/>
                        <a:pt x="103505" y="176004"/>
                      </a:cubicBezTo>
                      <a:cubicBezTo>
                        <a:pt x="103505" y="176004"/>
                        <a:pt x="103505" y="176004"/>
                        <a:pt x="103505" y="176004"/>
                      </a:cubicBezTo>
                      <a:cubicBezTo>
                        <a:pt x="62459" y="177800"/>
                        <a:pt x="24983" y="145473"/>
                        <a:pt x="0" y="114941"/>
                      </a:cubicBezTo>
                      <a:close/>
                    </a:path>
                  </a:pathLst>
                </a:custGeom>
                <a:solidFill>
                  <a:srgbClr val="EAE5C6"/>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7" name="PA-任意多边形 66"/>
                <p:cNvSpPr/>
                <p:nvPr/>
              </p:nvSpPr>
              <p:spPr>
                <a:xfrm>
                  <a:off x="6009640" y="4190365"/>
                  <a:ext cx="96520" cy="125095"/>
                </a:xfrm>
                <a:custGeom>
                  <a:avLst/>
                  <a:gdLst/>
                  <a:ahLst/>
                  <a:cxnLst/>
                  <a:rect l="0" t="0" r="96520" b="125095"/>
                  <a:pathLst>
                    <a:path w="96520" h="125095">
                      <a:moveTo>
                        <a:pt x="0" y="110798"/>
                      </a:moveTo>
                      <a:cubicBezTo>
                        <a:pt x="0" y="0"/>
                        <a:pt x="0" y="0"/>
                        <a:pt x="0" y="0"/>
                      </a:cubicBezTo>
                      <a:cubicBezTo>
                        <a:pt x="96520" y="0"/>
                        <a:pt x="96520" y="0"/>
                        <a:pt x="96520" y="0"/>
                      </a:cubicBezTo>
                      <a:cubicBezTo>
                        <a:pt x="96520" y="125095"/>
                        <a:pt x="96520" y="125095"/>
                        <a:pt x="96520" y="125095"/>
                      </a:cubicBezTo>
                      <a:cubicBezTo>
                        <a:pt x="64347" y="125095"/>
                        <a:pt x="30386" y="119733"/>
                        <a:pt x="0" y="110798"/>
                      </a:cubicBezTo>
                      <a:close/>
                    </a:path>
                  </a:pathLst>
                </a:custGeom>
                <a:solidFill>
                  <a:srgbClr val="DAD6B9"/>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6" name="PA-任意多边形 67"/>
                <p:cNvSpPr/>
                <p:nvPr/>
              </p:nvSpPr>
              <p:spPr>
                <a:xfrm>
                  <a:off x="6027420" y="4365625"/>
                  <a:ext cx="159385" cy="100330"/>
                </a:xfrm>
                <a:custGeom>
                  <a:avLst/>
                  <a:gdLst/>
                  <a:ahLst/>
                  <a:cxnLst/>
                  <a:rect l="0" t="0" r="159385" b="100330"/>
                  <a:pathLst>
                    <a:path w="159385" h="100330">
                      <a:moveTo>
                        <a:pt x="0" y="19613"/>
                      </a:moveTo>
                      <a:lnTo>
                        <a:pt x="80451" y="100064"/>
                      </a:lnTo>
                      <a:lnTo>
                        <a:pt x="159385" y="16596"/>
                      </a:lnTo>
                      <a:lnTo>
                        <a:pt x="80451" y="0"/>
                      </a:lnTo>
                      <a:lnTo>
                        <a:pt x="0" y="19613"/>
                      </a:lnTo>
                      <a:close/>
                    </a:path>
                  </a:pathLst>
                </a:custGeom>
                <a:solidFill>
                  <a:srgbClr val="BFBFBF"/>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5" name="PA-任意多边形 68"/>
                <p:cNvSpPr/>
                <p:nvPr/>
              </p:nvSpPr>
              <p:spPr>
                <a:xfrm>
                  <a:off x="6069965" y="4401820"/>
                  <a:ext cx="73660" cy="339090"/>
                </a:xfrm>
                <a:custGeom>
                  <a:avLst/>
                  <a:gdLst/>
                  <a:ahLst/>
                  <a:cxnLst/>
                  <a:rect l="0" t="0" r="73660" b="339090"/>
                  <a:pathLst>
                    <a:path w="73660" h="339090">
                      <a:moveTo>
                        <a:pt x="0" y="206633"/>
                      </a:moveTo>
                      <a:lnTo>
                        <a:pt x="37969" y="0"/>
                      </a:lnTo>
                      <a:lnTo>
                        <a:pt x="73660" y="213445"/>
                      </a:lnTo>
                      <a:lnTo>
                        <a:pt x="39488" y="339090"/>
                      </a:lnTo>
                      <a:lnTo>
                        <a:pt x="0" y="206633"/>
                      </a:lnTo>
                      <a:close/>
                    </a:path>
                  </a:pathLst>
                </a:custGeom>
                <a:solidFill>
                  <a:srgbClr val="BFBFBF"/>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4" name="PA-任意多边形 69"/>
                <p:cNvSpPr/>
                <p:nvPr/>
              </p:nvSpPr>
              <p:spPr>
                <a:xfrm>
                  <a:off x="5803900" y="3626485"/>
                  <a:ext cx="305435" cy="638810"/>
                </a:xfrm>
                <a:custGeom>
                  <a:avLst/>
                  <a:gdLst/>
                  <a:ahLst/>
                  <a:cxnLst/>
                  <a:rect l="0" t="0" r="305435" b="638810"/>
                  <a:pathLst>
                    <a:path w="305435" h="638810">
                      <a:moveTo>
                        <a:pt x="305435" y="638810"/>
                      </a:moveTo>
                      <a:cubicBezTo>
                        <a:pt x="182189" y="624455"/>
                        <a:pt x="66088" y="527557"/>
                        <a:pt x="28578" y="364265"/>
                      </a:cubicBezTo>
                      <a:cubicBezTo>
                        <a:pt x="3572" y="260189"/>
                        <a:pt x="0" y="166880"/>
                        <a:pt x="37509" y="105870"/>
                      </a:cubicBezTo>
                      <a:cubicBezTo>
                        <a:pt x="89308" y="19739"/>
                        <a:pt x="200050" y="1794"/>
                        <a:pt x="305435" y="0"/>
                      </a:cubicBezTo>
                      <a:lnTo>
                        <a:pt x="305435" y="638810"/>
                      </a:lnTo>
                      <a:lnTo>
                        <a:pt x="305435" y="0"/>
                      </a:lnTo>
                      <a:close/>
                    </a:path>
                  </a:pathLst>
                </a:custGeom>
                <a:solidFill>
                  <a:srgbClr val="755243"/>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3" name="PA-任意多边形 70"/>
                <p:cNvSpPr/>
                <p:nvPr/>
              </p:nvSpPr>
              <p:spPr>
                <a:xfrm>
                  <a:off x="5849620" y="3776980"/>
                  <a:ext cx="507365" cy="607060"/>
                </a:xfrm>
                <a:custGeom>
                  <a:avLst/>
                  <a:gdLst/>
                  <a:ahLst/>
                  <a:cxnLst/>
                  <a:rect l="0" t="0" r="507365" b="607060"/>
                  <a:pathLst>
                    <a:path w="507365" h="607060">
                      <a:moveTo>
                        <a:pt x="254578" y="0"/>
                      </a:moveTo>
                      <a:cubicBezTo>
                        <a:pt x="259957" y="0"/>
                        <a:pt x="265335" y="0"/>
                        <a:pt x="270714" y="0"/>
                      </a:cubicBezTo>
                      <a:cubicBezTo>
                        <a:pt x="441031" y="0"/>
                        <a:pt x="441031" y="0"/>
                        <a:pt x="441031" y="0"/>
                      </a:cubicBezTo>
                      <a:cubicBezTo>
                        <a:pt x="453580" y="59269"/>
                        <a:pt x="453580" y="59269"/>
                        <a:pt x="453580" y="59269"/>
                      </a:cubicBezTo>
                      <a:cubicBezTo>
                        <a:pt x="505572" y="120334"/>
                        <a:pt x="505572" y="120334"/>
                        <a:pt x="505572" y="120334"/>
                      </a:cubicBezTo>
                      <a:cubicBezTo>
                        <a:pt x="505572" y="167031"/>
                        <a:pt x="507365" y="211932"/>
                        <a:pt x="505572" y="256833"/>
                      </a:cubicBezTo>
                      <a:cubicBezTo>
                        <a:pt x="480472" y="607060"/>
                        <a:pt x="37648" y="603468"/>
                        <a:pt x="5378" y="253241"/>
                      </a:cubicBezTo>
                      <a:cubicBezTo>
                        <a:pt x="0" y="188584"/>
                        <a:pt x="7171" y="120334"/>
                        <a:pt x="7171" y="57473"/>
                      </a:cubicBezTo>
                      <a:cubicBezTo>
                        <a:pt x="44820" y="0"/>
                        <a:pt x="44820" y="0"/>
                        <a:pt x="44820" y="0"/>
                      </a:cubicBezTo>
                      <a:cubicBezTo>
                        <a:pt x="238443" y="0"/>
                        <a:pt x="238443" y="0"/>
                        <a:pt x="238443" y="0"/>
                      </a:cubicBezTo>
                      <a:cubicBezTo>
                        <a:pt x="243822" y="0"/>
                        <a:pt x="249200" y="0"/>
                        <a:pt x="254578" y="0"/>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2" name="PA-任意多边形 71"/>
                <p:cNvSpPr/>
                <p:nvPr/>
              </p:nvSpPr>
              <p:spPr>
                <a:xfrm>
                  <a:off x="5849620" y="3776980"/>
                  <a:ext cx="259715" cy="518795"/>
                </a:xfrm>
                <a:custGeom>
                  <a:avLst/>
                  <a:gdLst/>
                  <a:ahLst/>
                  <a:cxnLst/>
                  <a:rect l="0" t="0" r="259715" b="518795"/>
                  <a:pathLst>
                    <a:path w="259715" h="518795">
                      <a:moveTo>
                        <a:pt x="254341" y="0"/>
                      </a:moveTo>
                      <a:cubicBezTo>
                        <a:pt x="256132" y="0"/>
                        <a:pt x="257923" y="0"/>
                        <a:pt x="259715" y="0"/>
                      </a:cubicBezTo>
                      <a:cubicBezTo>
                        <a:pt x="259715" y="516999"/>
                        <a:pt x="259715" y="516999"/>
                        <a:pt x="259715" y="516999"/>
                      </a:cubicBezTo>
                      <a:cubicBezTo>
                        <a:pt x="141499" y="518795"/>
                        <a:pt x="21493" y="429038"/>
                        <a:pt x="5373" y="253114"/>
                      </a:cubicBezTo>
                      <a:cubicBezTo>
                        <a:pt x="0" y="188489"/>
                        <a:pt x="7164" y="120274"/>
                        <a:pt x="7164" y="57444"/>
                      </a:cubicBezTo>
                      <a:cubicBezTo>
                        <a:pt x="44778" y="0"/>
                        <a:pt x="44778" y="0"/>
                        <a:pt x="44778" y="0"/>
                      </a:cubicBezTo>
                      <a:cubicBezTo>
                        <a:pt x="238221" y="0"/>
                        <a:pt x="238221" y="0"/>
                        <a:pt x="238221" y="0"/>
                      </a:cubicBezTo>
                      <a:cubicBezTo>
                        <a:pt x="243594" y="0"/>
                        <a:pt x="248968" y="0"/>
                        <a:pt x="254341" y="0"/>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1" name="PA-任意多边形 72"/>
                <p:cNvSpPr/>
                <p:nvPr/>
              </p:nvSpPr>
              <p:spPr>
                <a:xfrm>
                  <a:off x="5816600" y="3728720"/>
                  <a:ext cx="561340" cy="226060"/>
                </a:xfrm>
                <a:custGeom>
                  <a:avLst/>
                  <a:gdLst/>
                  <a:ahLst/>
                  <a:cxnLst/>
                  <a:rect l="0" t="0" r="561340" b="226060"/>
                  <a:pathLst>
                    <a:path w="561340" h="226060">
                      <a:moveTo>
                        <a:pt x="561340" y="134560"/>
                      </a:moveTo>
                      <a:cubicBezTo>
                        <a:pt x="543463" y="202736"/>
                        <a:pt x="543463" y="202736"/>
                        <a:pt x="543463" y="202736"/>
                      </a:cubicBezTo>
                      <a:cubicBezTo>
                        <a:pt x="334301" y="226060"/>
                        <a:pt x="73296" y="0"/>
                        <a:pt x="37542" y="213501"/>
                      </a:cubicBezTo>
                      <a:cubicBezTo>
                        <a:pt x="35754" y="159677"/>
                        <a:pt x="0" y="161471"/>
                        <a:pt x="25028" y="80736"/>
                      </a:cubicBezTo>
                      <a:cubicBezTo>
                        <a:pt x="50056" y="113030"/>
                        <a:pt x="41117" y="26912"/>
                        <a:pt x="107262" y="26912"/>
                      </a:cubicBezTo>
                      <a:cubicBezTo>
                        <a:pt x="293184" y="28706"/>
                        <a:pt x="293184" y="28706"/>
                        <a:pt x="293184" y="28706"/>
                      </a:cubicBezTo>
                      <a:cubicBezTo>
                        <a:pt x="296759" y="28706"/>
                        <a:pt x="296759" y="28706"/>
                        <a:pt x="296759" y="28706"/>
                      </a:cubicBezTo>
                      <a:cubicBezTo>
                        <a:pt x="296759" y="26912"/>
                        <a:pt x="296759" y="26912"/>
                        <a:pt x="296759" y="26912"/>
                      </a:cubicBezTo>
                      <a:cubicBezTo>
                        <a:pt x="391508" y="26912"/>
                        <a:pt x="391508" y="26912"/>
                        <a:pt x="391508" y="26912"/>
                      </a:cubicBezTo>
                      <a:cubicBezTo>
                        <a:pt x="391508" y="26912"/>
                        <a:pt x="391508" y="26912"/>
                        <a:pt x="391508" y="26912"/>
                      </a:cubicBezTo>
                      <a:cubicBezTo>
                        <a:pt x="420111" y="26912"/>
                        <a:pt x="420111" y="26912"/>
                        <a:pt x="420111" y="26912"/>
                      </a:cubicBezTo>
                      <a:cubicBezTo>
                        <a:pt x="504133" y="26912"/>
                        <a:pt x="559552" y="73559"/>
                        <a:pt x="561340" y="130971"/>
                      </a:cubicBezTo>
                      <a:cubicBezTo>
                        <a:pt x="561340" y="134560"/>
                        <a:pt x="561340" y="134560"/>
                        <a:pt x="561340" y="134560"/>
                      </a:cubicBezTo>
                      <a:close/>
                    </a:path>
                  </a:pathLst>
                </a:custGeom>
                <a:solidFill>
                  <a:srgbClr val="755243"/>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50" name="PA-任意多边形 73"/>
                <p:cNvSpPr/>
                <p:nvPr/>
              </p:nvSpPr>
              <p:spPr>
                <a:xfrm>
                  <a:off x="6064885" y="3943985"/>
                  <a:ext cx="66675" cy="217170"/>
                </a:xfrm>
                <a:custGeom>
                  <a:avLst/>
                  <a:gdLst/>
                  <a:ahLst/>
                  <a:cxnLst/>
                  <a:rect l="0" t="0" r="66675" b="217170"/>
                  <a:pathLst>
                    <a:path w="66675" h="217170">
                      <a:moveTo>
                        <a:pt x="46975" y="0"/>
                      </a:moveTo>
                      <a:lnTo>
                        <a:pt x="0" y="217170"/>
                      </a:lnTo>
                      <a:lnTo>
                        <a:pt x="66675" y="208090"/>
                      </a:lnTo>
                      <a:lnTo>
                        <a:pt x="46975" y="0"/>
                      </a:ln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9" name="PA-任意多边形 74"/>
                <p:cNvSpPr/>
                <p:nvPr/>
              </p:nvSpPr>
              <p:spPr>
                <a:xfrm>
                  <a:off x="5633720" y="4378325"/>
                  <a:ext cx="302260" cy="472440"/>
                </a:xfrm>
                <a:custGeom>
                  <a:avLst/>
                  <a:gdLst/>
                  <a:ahLst/>
                  <a:cxnLst/>
                  <a:rect l="0" t="0" r="302260" b="472440"/>
                  <a:pathLst>
                    <a:path w="302260" h="472440">
                      <a:moveTo>
                        <a:pt x="295106" y="26945"/>
                      </a:moveTo>
                      <a:cubicBezTo>
                        <a:pt x="287952" y="25149"/>
                        <a:pt x="287952" y="25149"/>
                        <a:pt x="287952" y="25149"/>
                      </a:cubicBezTo>
                      <a:cubicBezTo>
                        <a:pt x="279009" y="21556"/>
                        <a:pt x="279009" y="21556"/>
                        <a:pt x="279009" y="21556"/>
                      </a:cubicBezTo>
                      <a:cubicBezTo>
                        <a:pt x="279009" y="21556"/>
                        <a:pt x="279009" y="21556"/>
                        <a:pt x="279009" y="21556"/>
                      </a:cubicBezTo>
                      <a:cubicBezTo>
                        <a:pt x="207468" y="3593"/>
                        <a:pt x="207468" y="3593"/>
                        <a:pt x="207468" y="3593"/>
                      </a:cubicBezTo>
                      <a:cubicBezTo>
                        <a:pt x="187795" y="0"/>
                        <a:pt x="169909" y="3593"/>
                        <a:pt x="152024" y="10778"/>
                      </a:cubicBezTo>
                      <a:cubicBezTo>
                        <a:pt x="134139" y="19760"/>
                        <a:pt x="121619" y="30538"/>
                        <a:pt x="116254" y="48501"/>
                      </a:cubicBezTo>
                      <a:cubicBezTo>
                        <a:pt x="87638" y="132930"/>
                        <a:pt x="87638" y="132930"/>
                        <a:pt x="87638" y="132930"/>
                      </a:cubicBezTo>
                      <a:cubicBezTo>
                        <a:pt x="89426" y="132930"/>
                        <a:pt x="89426" y="132930"/>
                        <a:pt x="89426" y="132930"/>
                      </a:cubicBezTo>
                      <a:cubicBezTo>
                        <a:pt x="12520" y="366455"/>
                        <a:pt x="12520" y="366455"/>
                        <a:pt x="12520" y="366455"/>
                      </a:cubicBezTo>
                      <a:cubicBezTo>
                        <a:pt x="0" y="405975"/>
                        <a:pt x="26828" y="449087"/>
                        <a:pt x="71541" y="461662"/>
                      </a:cubicBezTo>
                      <a:cubicBezTo>
                        <a:pt x="71541" y="461662"/>
                        <a:pt x="71541" y="461662"/>
                        <a:pt x="71541" y="461662"/>
                      </a:cubicBezTo>
                      <a:cubicBezTo>
                        <a:pt x="116254" y="472440"/>
                        <a:pt x="164544" y="449087"/>
                        <a:pt x="178852" y="407771"/>
                      </a:cubicBezTo>
                      <a:cubicBezTo>
                        <a:pt x="302260" y="28742"/>
                        <a:pt x="302260" y="28742"/>
                        <a:pt x="302260" y="28742"/>
                      </a:cubicBezTo>
                      <a:cubicBezTo>
                        <a:pt x="295106" y="26945"/>
                        <a:pt x="295106" y="26945"/>
                        <a:pt x="295106" y="26945"/>
                      </a:cubicBezTo>
                      <a:close/>
                    </a:path>
                  </a:pathLst>
                </a:custGeom>
                <a:solidFill>
                  <a:srgbClr val="484848"/>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8" name="PA-任意多边形 75"/>
                <p:cNvSpPr/>
                <p:nvPr/>
              </p:nvSpPr>
              <p:spPr>
                <a:xfrm>
                  <a:off x="5444490" y="4634865"/>
                  <a:ext cx="382905" cy="210185"/>
                </a:xfrm>
                <a:custGeom>
                  <a:avLst/>
                  <a:gdLst/>
                  <a:ahLst/>
                  <a:cxnLst/>
                  <a:rect l="0" t="0" r="382905" b="210185"/>
                  <a:pathLst>
                    <a:path w="382905" h="210185">
                      <a:moveTo>
                        <a:pt x="381115" y="55690"/>
                      </a:moveTo>
                      <a:cubicBezTo>
                        <a:pt x="379326" y="62875"/>
                        <a:pt x="379326" y="62875"/>
                        <a:pt x="379326" y="62875"/>
                      </a:cubicBezTo>
                      <a:cubicBezTo>
                        <a:pt x="379326" y="71858"/>
                        <a:pt x="379326" y="71858"/>
                        <a:pt x="379326" y="71858"/>
                      </a:cubicBezTo>
                      <a:cubicBezTo>
                        <a:pt x="379326" y="71858"/>
                        <a:pt x="379326" y="71858"/>
                        <a:pt x="379326" y="71858"/>
                      </a:cubicBezTo>
                      <a:cubicBezTo>
                        <a:pt x="368590" y="143716"/>
                        <a:pt x="368590" y="143716"/>
                        <a:pt x="368590" y="143716"/>
                      </a:cubicBezTo>
                      <a:cubicBezTo>
                        <a:pt x="363222" y="163477"/>
                        <a:pt x="354276" y="179645"/>
                        <a:pt x="339962" y="190424"/>
                      </a:cubicBezTo>
                      <a:cubicBezTo>
                        <a:pt x="323858" y="204795"/>
                        <a:pt x="309544" y="210185"/>
                        <a:pt x="291651" y="208388"/>
                      </a:cubicBezTo>
                      <a:cubicBezTo>
                        <a:pt x="203977" y="195813"/>
                        <a:pt x="203977" y="195813"/>
                        <a:pt x="203977" y="195813"/>
                      </a:cubicBezTo>
                      <a:cubicBezTo>
                        <a:pt x="203977" y="195813"/>
                        <a:pt x="203977" y="195813"/>
                        <a:pt x="203977" y="195813"/>
                      </a:cubicBezTo>
                      <a:cubicBezTo>
                        <a:pt x="0" y="167070"/>
                        <a:pt x="0" y="167070"/>
                        <a:pt x="0" y="167070"/>
                      </a:cubicBezTo>
                      <a:cubicBezTo>
                        <a:pt x="30417" y="0"/>
                        <a:pt x="30417" y="0"/>
                        <a:pt x="30417" y="0"/>
                      </a:cubicBezTo>
                      <a:cubicBezTo>
                        <a:pt x="382905" y="46707"/>
                        <a:pt x="382905" y="46707"/>
                        <a:pt x="382905" y="46707"/>
                      </a:cubicBezTo>
                      <a:cubicBezTo>
                        <a:pt x="381115" y="55690"/>
                        <a:pt x="381115" y="55690"/>
                        <a:pt x="381115" y="55690"/>
                      </a:cubicBezTo>
                      <a:close/>
                    </a:path>
                  </a:pathLst>
                </a:custGeom>
                <a:solidFill>
                  <a:srgbClr val="484848"/>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7" name="PA-任意多边形 76"/>
                <p:cNvSpPr/>
                <p:nvPr/>
              </p:nvSpPr>
              <p:spPr>
                <a:xfrm>
                  <a:off x="5954395" y="4291965"/>
                  <a:ext cx="153670" cy="138430"/>
                </a:xfrm>
                <a:custGeom>
                  <a:avLst/>
                  <a:gdLst/>
                  <a:ahLst/>
                  <a:cxnLst/>
                  <a:rect l="0" t="0" r="153670" b="138430"/>
                  <a:pathLst>
                    <a:path w="153670" h="138430">
                      <a:moveTo>
                        <a:pt x="53747" y="0"/>
                      </a:moveTo>
                      <a:lnTo>
                        <a:pt x="0" y="15885"/>
                      </a:lnTo>
                      <a:lnTo>
                        <a:pt x="48448" y="138430"/>
                      </a:lnTo>
                      <a:lnTo>
                        <a:pt x="153670" y="73375"/>
                      </a:lnTo>
                      <a:lnTo>
                        <a:pt x="53747" y="0"/>
                      </a:lnTo>
                      <a:close/>
                    </a:path>
                  </a:pathLst>
                </a:custGeom>
                <a:solidFill>
                  <a:srgbClr val="FFFFFF"/>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6" name="PA-任意多边形 77"/>
                <p:cNvSpPr/>
                <p:nvPr/>
              </p:nvSpPr>
              <p:spPr>
                <a:xfrm>
                  <a:off x="6108065" y="4295775"/>
                  <a:ext cx="151765" cy="131445"/>
                </a:xfrm>
                <a:custGeom>
                  <a:avLst/>
                  <a:gdLst/>
                  <a:ahLst/>
                  <a:cxnLst/>
                  <a:rect l="0" t="0" r="151765" b="131445"/>
                  <a:pathLst>
                    <a:path w="151765" h="131445">
                      <a:moveTo>
                        <a:pt x="100421" y="0"/>
                      </a:moveTo>
                      <a:lnTo>
                        <a:pt x="151765" y="12156"/>
                      </a:lnTo>
                      <a:lnTo>
                        <a:pt x="103441" y="131445"/>
                      </a:lnTo>
                      <a:lnTo>
                        <a:pt x="0" y="69901"/>
                      </a:lnTo>
                      <a:lnTo>
                        <a:pt x="100421" y="0"/>
                      </a:lnTo>
                      <a:close/>
                    </a:path>
                  </a:pathLst>
                </a:custGeom>
                <a:solidFill>
                  <a:srgbClr val="FFFFFF"/>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5" name="PA-任意多边形 78"/>
                <p:cNvSpPr/>
                <p:nvPr/>
              </p:nvSpPr>
              <p:spPr>
                <a:xfrm>
                  <a:off x="6104255" y="4306570"/>
                  <a:ext cx="210820" cy="588645"/>
                </a:xfrm>
                <a:custGeom>
                  <a:avLst/>
                  <a:gdLst/>
                  <a:ahLst/>
                  <a:cxnLst/>
                  <a:rect l="0" t="0" r="210820" b="588645"/>
                  <a:pathLst>
                    <a:path w="210820" h="588645">
                      <a:moveTo>
                        <a:pt x="155659" y="0"/>
                      </a:moveTo>
                      <a:lnTo>
                        <a:pt x="210820" y="195962"/>
                      </a:lnTo>
                      <a:lnTo>
                        <a:pt x="120145" y="188396"/>
                      </a:lnTo>
                      <a:lnTo>
                        <a:pt x="189662" y="301888"/>
                      </a:lnTo>
                      <a:lnTo>
                        <a:pt x="2267" y="588645"/>
                      </a:lnTo>
                      <a:lnTo>
                        <a:pt x="0" y="394952"/>
                      </a:lnTo>
                      <a:lnTo>
                        <a:pt x="155659" y="0"/>
                      </a:lnTo>
                      <a:close/>
                    </a:path>
                  </a:pathLst>
                </a:custGeom>
                <a:solidFill>
                  <a:srgbClr val="4C4C4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4" name="PA-任意多边形 79"/>
                <p:cNvSpPr/>
                <p:nvPr/>
              </p:nvSpPr>
              <p:spPr>
                <a:xfrm>
                  <a:off x="5898515" y="4306570"/>
                  <a:ext cx="210820" cy="588645"/>
                </a:xfrm>
                <a:custGeom>
                  <a:avLst/>
                  <a:gdLst/>
                  <a:ahLst/>
                  <a:cxnLst/>
                  <a:rect l="0" t="0" r="210820" b="588645"/>
                  <a:pathLst>
                    <a:path w="210820" h="588645">
                      <a:moveTo>
                        <a:pt x="55916" y="0"/>
                      </a:moveTo>
                      <a:lnTo>
                        <a:pt x="0" y="195962"/>
                      </a:lnTo>
                      <a:lnTo>
                        <a:pt x="91431" y="188396"/>
                      </a:lnTo>
                      <a:lnTo>
                        <a:pt x="21913" y="301888"/>
                      </a:lnTo>
                      <a:lnTo>
                        <a:pt x="207797" y="588645"/>
                      </a:lnTo>
                      <a:lnTo>
                        <a:pt x="210820" y="394952"/>
                      </a:lnTo>
                      <a:lnTo>
                        <a:pt x="55916" y="0"/>
                      </a:lnTo>
                      <a:close/>
                    </a:path>
                  </a:pathLst>
                </a:custGeom>
                <a:solidFill>
                  <a:srgbClr val="5E5E5E"/>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3" name="PA-任意多边形 80"/>
                <p:cNvSpPr/>
                <p:nvPr/>
              </p:nvSpPr>
              <p:spPr>
                <a:xfrm>
                  <a:off x="5304790" y="4615180"/>
                  <a:ext cx="164465" cy="173990"/>
                </a:xfrm>
                <a:custGeom>
                  <a:avLst/>
                  <a:gdLst/>
                  <a:ahLst/>
                  <a:cxnLst/>
                  <a:rect l="0" t="0" r="164465" b="173990"/>
                  <a:pathLst>
                    <a:path w="164465" h="173990">
                      <a:moveTo>
                        <a:pt x="14301" y="44843"/>
                      </a:moveTo>
                      <a:cubicBezTo>
                        <a:pt x="1787" y="120179"/>
                        <a:pt x="1787" y="120179"/>
                        <a:pt x="1787" y="120179"/>
                      </a:cubicBezTo>
                      <a:cubicBezTo>
                        <a:pt x="0" y="136322"/>
                        <a:pt x="12513" y="152465"/>
                        <a:pt x="30390" y="156053"/>
                      </a:cubicBezTo>
                      <a:cubicBezTo>
                        <a:pt x="67931" y="161434"/>
                        <a:pt x="67931" y="161434"/>
                        <a:pt x="67931" y="161434"/>
                      </a:cubicBezTo>
                      <a:cubicBezTo>
                        <a:pt x="92958" y="165021"/>
                        <a:pt x="144800" y="173990"/>
                        <a:pt x="151951" y="134528"/>
                      </a:cubicBezTo>
                      <a:cubicBezTo>
                        <a:pt x="162677" y="68161"/>
                        <a:pt x="162677" y="68161"/>
                        <a:pt x="162677" y="68161"/>
                      </a:cubicBezTo>
                      <a:cubicBezTo>
                        <a:pt x="164465" y="50224"/>
                        <a:pt x="151951" y="34081"/>
                        <a:pt x="134074" y="30493"/>
                      </a:cubicBezTo>
                      <a:cubicBezTo>
                        <a:pt x="105472" y="26906"/>
                        <a:pt x="21451" y="0"/>
                        <a:pt x="14301" y="44843"/>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2" name="PA-任意多边形 83"/>
                <p:cNvSpPr/>
                <p:nvPr/>
              </p:nvSpPr>
              <p:spPr>
                <a:xfrm>
                  <a:off x="5285105" y="4625975"/>
                  <a:ext cx="91440" cy="46990"/>
                </a:xfrm>
                <a:custGeom>
                  <a:avLst/>
                  <a:gdLst/>
                  <a:ahLst/>
                  <a:cxnLst/>
                  <a:rect l="0" t="0" r="91440" b="46990"/>
                  <a:pathLst>
                    <a:path w="91440" h="46990">
                      <a:moveTo>
                        <a:pt x="1793" y="18073"/>
                      </a:moveTo>
                      <a:cubicBezTo>
                        <a:pt x="1793" y="18073"/>
                        <a:pt x="1793" y="18073"/>
                        <a:pt x="1793" y="18073"/>
                      </a:cubicBezTo>
                      <a:cubicBezTo>
                        <a:pt x="0" y="27110"/>
                        <a:pt x="8965" y="37953"/>
                        <a:pt x="19722" y="37953"/>
                      </a:cubicBezTo>
                      <a:cubicBezTo>
                        <a:pt x="69925" y="45183"/>
                        <a:pt x="69925" y="45183"/>
                        <a:pt x="69925" y="45183"/>
                      </a:cubicBezTo>
                      <a:cubicBezTo>
                        <a:pt x="80682" y="46990"/>
                        <a:pt x="89647" y="39761"/>
                        <a:pt x="91440" y="28917"/>
                      </a:cubicBezTo>
                      <a:cubicBezTo>
                        <a:pt x="91440" y="28917"/>
                        <a:pt x="91440" y="28917"/>
                        <a:pt x="91440" y="28917"/>
                      </a:cubicBezTo>
                      <a:cubicBezTo>
                        <a:pt x="91440" y="19880"/>
                        <a:pt x="84268" y="9037"/>
                        <a:pt x="73511" y="9037"/>
                      </a:cubicBezTo>
                      <a:cubicBezTo>
                        <a:pt x="21515" y="1807"/>
                        <a:pt x="21515" y="1807"/>
                        <a:pt x="21515" y="1807"/>
                      </a:cubicBezTo>
                      <a:cubicBezTo>
                        <a:pt x="12551" y="0"/>
                        <a:pt x="1793" y="7229"/>
                        <a:pt x="1793" y="18073"/>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1" name="PA-任意多边形 84"/>
                <p:cNvSpPr/>
                <p:nvPr/>
              </p:nvSpPr>
              <p:spPr>
                <a:xfrm>
                  <a:off x="5270500" y="4662170"/>
                  <a:ext cx="111125" cy="48260"/>
                </a:xfrm>
                <a:custGeom>
                  <a:avLst/>
                  <a:gdLst/>
                  <a:ahLst/>
                  <a:cxnLst/>
                  <a:rect l="0" t="0" r="111125" b="48260"/>
                  <a:pathLst>
                    <a:path w="111125" h="48260">
                      <a:moveTo>
                        <a:pt x="1792" y="16087"/>
                      </a:moveTo>
                      <a:cubicBezTo>
                        <a:pt x="1792" y="16087"/>
                        <a:pt x="1792" y="16087"/>
                        <a:pt x="1792" y="16087"/>
                      </a:cubicBezTo>
                      <a:cubicBezTo>
                        <a:pt x="0" y="26811"/>
                        <a:pt x="8961" y="35748"/>
                        <a:pt x="21508" y="37536"/>
                      </a:cubicBezTo>
                      <a:cubicBezTo>
                        <a:pt x="87824" y="46473"/>
                        <a:pt x="87824" y="46473"/>
                        <a:pt x="87824" y="46473"/>
                      </a:cubicBezTo>
                      <a:cubicBezTo>
                        <a:pt x="100370" y="48260"/>
                        <a:pt x="109332" y="41110"/>
                        <a:pt x="111125" y="30386"/>
                      </a:cubicBezTo>
                      <a:cubicBezTo>
                        <a:pt x="111125" y="30386"/>
                        <a:pt x="111125" y="30386"/>
                        <a:pt x="111125" y="30386"/>
                      </a:cubicBezTo>
                      <a:cubicBezTo>
                        <a:pt x="111125" y="21449"/>
                        <a:pt x="102163" y="10724"/>
                        <a:pt x="91409" y="8937"/>
                      </a:cubicBezTo>
                      <a:cubicBezTo>
                        <a:pt x="25092" y="0"/>
                        <a:pt x="25092" y="0"/>
                        <a:pt x="25092" y="0"/>
                      </a:cubicBezTo>
                      <a:cubicBezTo>
                        <a:pt x="12546" y="0"/>
                        <a:pt x="1792" y="5362"/>
                        <a:pt x="1792" y="16087"/>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40" name="PA-任意多边形 85"/>
                <p:cNvSpPr/>
                <p:nvPr/>
              </p:nvSpPr>
              <p:spPr>
                <a:xfrm>
                  <a:off x="5274310" y="4697730"/>
                  <a:ext cx="102235" cy="46990"/>
                </a:xfrm>
                <a:custGeom>
                  <a:avLst/>
                  <a:gdLst/>
                  <a:ahLst/>
                  <a:cxnLst/>
                  <a:rect l="0" t="0" r="102235" b="46990"/>
                  <a:pathLst>
                    <a:path w="102235" h="46990">
                      <a:moveTo>
                        <a:pt x="1793" y="18073"/>
                      </a:moveTo>
                      <a:cubicBezTo>
                        <a:pt x="1793" y="18073"/>
                        <a:pt x="1793" y="18073"/>
                        <a:pt x="1793" y="18073"/>
                      </a:cubicBezTo>
                      <a:cubicBezTo>
                        <a:pt x="0" y="45183"/>
                        <a:pt x="50220" y="39761"/>
                        <a:pt x="68156" y="43375"/>
                      </a:cubicBezTo>
                      <a:cubicBezTo>
                        <a:pt x="86092" y="46990"/>
                        <a:pt x="100441" y="45183"/>
                        <a:pt x="102235" y="32532"/>
                      </a:cubicBezTo>
                      <a:cubicBezTo>
                        <a:pt x="102235" y="32532"/>
                        <a:pt x="102235" y="32532"/>
                        <a:pt x="102235" y="32532"/>
                      </a:cubicBezTo>
                      <a:cubicBezTo>
                        <a:pt x="102235" y="21688"/>
                        <a:pt x="93267" y="12651"/>
                        <a:pt x="82505" y="10844"/>
                      </a:cubicBezTo>
                      <a:cubicBezTo>
                        <a:pt x="23316" y="1807"/>
                        <a:pt x="23316" y="1807"/>
                        <a:pt x="23316" y="1807"/>
                      </a:cubicBezTo>
                      <a:cubicBezTo>
                        <a:pt x="12555" y="0"/>
                        <a:pt x="3587" y="7229"/>
                        <a:pt x="1793" y="18073"/>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9" name="PA-任意多边形 91"/>
                <p:cNvSpPr/>
                <p:nvPr/>
              </p:nvSpPr>
              <p:spPr>
                <a:xfrm>
                  <a:off x="5372735" y="4595495"/>
                  <a:ext cx="73025" cy="71755"/>
                </a:xfrm>
                <a:custGeom>
                  <a:avLst/>
                  <a:gdLst/>
                  <a:ahLst/>
                  <a:cxnLst/>
                  <a:rect l="0" t="0" r="73025" b="71755"/>
                  <a:pathLst>
                    <a:path w="73025" h="71755">
                      <a:moveTo>
                        <a:pt x="7124" y="10763"/>
                      </a:moveTo>
                      <a:cubicBezTo>
                        <a:pt x="7124" y="10763"/>
                        <a:pt x="7124" y="10763"/>
                        <a:pt x="7124" y="10763"/>
                      </a:cubicBezTo>
                      <a:cubicBezTo>
                        <a:pt x="0" y="19732"/>
                        <a:pt x="1781" y="32289"/>
                        <a:pt x="10686" y="41259"/>
                      </a:cubicBezTo>
                      <a:cubicBezTo>
                        <a:pt x="37403" y="64579"/>
                        <a:pt x="37403" y="64579"/>
                        <a:pt x="37403" y="64579"/>
                      </a:cubicBezTo>
                      <a:cubicBezTo>
                        <a:pt x="46308" y="71755"/>
                        <a:pt x="58776" y="69961"/>
                        <a:pt x="65900" y="60991"/>
                      </a:cubicBezTo>
                      <a:cubicBezTo>
                        <a:pt x="65900" y="60991"/>
                        <a:pt x="65900" y="60991"/>
                        <a:pt x="65900" y="60991"/>
                      </a:cubicBezTo>
                      <a:cubicBezTo>
                        <a:pt x="73025" y="52022"/>
                        <a:pt x="71243" y="39465"/>
                        <a:pt x="62338" y="32289"/>
                      </a:cubicBezTo>
                      <a:cubicBezTo>
                        <a:pt x="35621" y="7175"/>
                        <a:pt x="35621" y="7175"/>
                        <a:pt x="35621" y="7175"/>
                      </a:cubicBezTo>
                      <a:cubicBezTo>
                        <a:pt x="26716" y="0"/>
                        <a:pt x="14248" y="1793"/>
                        <a:pt x="7124" y="10763"/>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8" name="PA-任意多边形 94"/>
                <p:cNvSpPr/>
                <p:nvPr/>
              </p:nvSpPr>
              <p:spPr>
                <a:xfrm>
                  <a:off x="6744970" y="4615180"/>
                  <a:ext cx="166370" cy="173990"/>
                </a:xfrm>
                <a:custGeom>
                  <a:avLst/>
                  <a:gdLst/>
                  <a:ahLst/>
                  <a:cxnLst/>
                  <a:rect l="0" t="0" r="166370" b="173990"/>
                  <a:pathLst>
                    <a:path w="166370" h="173990">
                      <a:moveTo>
                        <a:pt x="152059" y="44843"/>
                      </a:moveTo>
                      <a:cubicBezTo>
                        <a:pt x="162792" y="120179"/>
                        <a:pt x="162792" y="120179"/>
                        <a:pt x="162792" y="120179"/>
                      </a:cubicBezTo>
                      <a:cubicBezTo>
                        <a:pt x="166370" y="136322"/>
                        <a:pt x="152059" y="152465"/>
                        <a:pt x="134169" y="156053"/>
                      </a:cubicBezTo>
                      <a:cubicBezTo>
                        <a:pt x="98391" y="161434"/>
                        <a:pt x="98391" y="161434"/>
                        <a:pt x="98391" y="161434"/>
                      </a:cubicBezTo>
                      <a:cubicBezTo>
                        <a:pt x="71557" y="165021"/>
                        <a:pt x="19678" y="173990"/>
                        <a:pt x="14311" y="134528"/>
                      </a:cubicBezTo>
                      <a:cubicBezTo>
                        <a:pt x="3578" y="68161"/>
                        <a:pt x="3578" y="68161"/>
                        <a:pt x="3578" y="68161"/>
                      </a:cubicBezTo>
                      <a:cubicBezTo>
                        <a:pt x="0" y="50224"/>
                        <a:pt x="14311" y="34081"/>
                        <a:pt x="32201" y="30493"/>
                      </a:cubicBezTo>
                      <a:cubicBezTo>
                        <a:pt x="60823" y="26906"/>
                        <a:pt x="144903" y="0"/>
                        <a:pt x="152059" y="44843"/>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7" name="PA-任意多边形 95"/>
                <p:cNvSpPr/>
                <p:nvPr/>
              </p:nvSpPr>
              <p:spPr>
                <a:xfrm>
                  <a:off x="6748780" y="4627880"/>
                  <a:ext cx="59055" cy="66040"/>
                </a:xfrm>
                <a:custGeom>
                  <a:avLst/>
                  <a:gdLst/>
                  <a:ahLst/>
                  <a:cxnLst/>
                  <a:rect l="0" t="0" r="59055" b="66040"/>
                  <a:pathLst>
                    <a:path w="59055" h="66040">
                      <a:moveTo>
                        <a:pt x="48317" y="7139"/>
                      </a:moveTo>
                      <a:cubicBezTo>
                        <a:pt x="48317" y="7139"/>
                        <a:pt x="48317" y="7139"/>
                        <a:pt x="48317" y="7139"/>
                      </a:cubicBezTo>
                      <a:cubicBezTo>
                        <a:pt x="57265" y="14279"/>
                        <a:pt x="59055" y="26773"/>
                        <a:pt x="53686" y="35697"/>
                      </a:cubicBezTo>
                      <a:cubicBezTo>
                        <a:pt x="39370" y="55331"/>
                        <a:pt x="39370" y="55331"/>
                        <a:pt x="39370" y="55331"/>
                      </a:cubicBezTo>
                      <a:cubicBezTo>
                        <a:pt x="34001" y="64255"/>
                        <a:pt x="19685" y="66040"/>
                        <a:pt x="10737" y="58901"/>
                      </a:cubicBezTo>
                      <a:cubicBezTo>
                        <a:pt x="10737" y="58901"/>
                        <a:pt x="10737" y="58901"/>
                        <a:pt x="10737" y="58901"/>
                      </a:cubicBezTo>
                      <a:cubicBezTo>
                        <a:pt x="1789" y="53546"/>
                        <a:pt x="0" y="39267"/>
                        <a:pt x="7158" y="30343"/>
                      </a:cubicBezTo>
                      <a:cubicBezTo>
                        <a:pt x="19685" y="12494"/>
                        <a:pt x="19685" y="12494"/>
                        <a:pt x="19685" y="12494"/>
                      </a:cubicBezTo>
                      <a:cubicBezTo>
                        <a:pt x="26843" y="3570"/>
                        <a:pt x="39370" y="0"/>
                        <a:pt x="48317" y="7139"/>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6" name="PA-任意多边形 96"/>
                <p:cNvSpPr/>
                <p:nvPr/>
              </p:nvSpPr>
              <p:spPr>
                <a:xfrm>
                  <a:off x="6827520" y="4636770"/>
                  <a:ext cx="71755" cy="136525"/>
                </a:xfrm>
                <a:custGeom>
                  <a:avLst/>
                  <a:gdLst/>
                  <a:ahLst/>
                  <a:cxnLst/>
                  <a:rect l="0" t="0" r="71755" b="136525"/>
                  <a:pathLst>
                    <a:path w="71755" h="136525">
                      <a:moveTo>
                        <a:pt x="19732" y="136525"/>
                      </a:moveTo>
                      <a:cubicBezTo>
                        <a:pt x="17938" y="136525"/>
                        <a:pt x="17938" y="134728"/>
                        <a:pt x="17938" y="132932"/>
                      </a:cubicBezTo>
                      <a:cubicBezTo>
                        <a:pt x="17938" y="132932"/>
                        <a:pt x="17938" y="132932"/>
                        <a:pt x="17938" y="132932"/>
                      </a:cubicBezTo>
                      <a:cubicBezTo>
                        <a:pt x="17938" y="123950"/>
                        <a:pt x="23320" y="116764"/>
                        <a:pt x="32289" y="113172"/>
                      </a:cubicBezTo>
                      <a:cubicBezTo>
                        <a:pt x="28702" y="113172"/>
                        <a:pt x="28702" y="113172"/>
                        <a:pt x="28702" y="113172"/>
                      </a:cubicBezTo>
                      <a:cubicBezTo>
                        <a:pt x="17938" y="114968"/>
                        <a:pt x="7175" y="107782"/>
                        <a:pt x="5381" y="97004"/>
                      </a:cubicBezTo>
                      <a:cubicBezTo>
                        <a:pt x="5381" y="97004"/>
                        <a:pt x="5381" y="97004"/>
                        <a:pt x="5381" y="97004"/>
                      </a:cubicBezTo>
                      <a:cubicBezTo>
                        <a:pt x="5381" y="88022"/>
                        <a:pt x="12557" y="80837"/>
                        <a:pt x="21526" y="77244"/>
                      </a:cubicBezTo>
                      <a:cubicBezTo>
                        <a:pt x="10763" y="77244"/>
                        <a:pt x="1793" y="70058"/>
                        <a:pt x="0" y="61076"/>
                      </a:cubicBezTo>
                      <a:cubicBezTo>
                        <a:pt x="0" y="61076"/>
                        <a:pt x="0" y="61076"/>
                        <a:pt x="0" y="61076"/>
                      </a:cubicBezTo>
                      <a:cubicBezTo>
                        <a:pt x="0" y="50298"/>
                        <a:pt x="8969" y="41316"/>
                        <a:pt x="19732" y="39520"/>
                      </a:cubicBezTo>
                      <a:cubicBezTo>
                        <a:pt x="23320" y="39520"/>
                        <a:pt x="23320" y="39520"/>
                        <a:pt x="23320" y="39520"/>
                      </a:cubicBezTo>
                      <a:cubicBezTo>
                        <a:pt x="14351" y="37724"/>
                        <a:pt x="7175" y="32334"/>
                        <a:pt x="5381" y="23352"/>
                      </a:cubicBezTo>
                      <a:cubicBezTo>
                        <a:pt x="5381" y="23352"/>
                        <a:pt x="5381" y="23352"/>
                        <a:pt x="5381" y="23352"/>
                      </a:cubicBezTo>
                      <a:cubicBezTo>
                        <a:pt x="5381" y="12574"/>
                        <a:pt x="12557" y="3592"/>
                        <a:pt x="25114" y="1796"/>
                      </a:cubicBezTo>
                      <a:cubicBezTo>
                        <a:pt x="41259" y="0"/>
                        <a:pt x="41259" y="0"/>
                        <a:pt x="41259" y="0"/>
                      </a:cubicBezTo>
                      <a:cubicBezTo>
                        <a:pt x="44846" y="0"/>
                        <a:pt x="48434" y="1796"/>
                        <a:pt x="52022" y="3592"/>
                      </a:cubicBezTo>
                      <a:cubicBezTo>
                        <a:pt x="59197" y="8981"/>
                        <a:pt x="64579" y="16167"/>
                        <a:pt x="66373" y="26945"/>
                      </a:cubicBezTo>
                      <a:cubicBezTo>
                        <a:pt x="71755" y="100597"/>
                        <a:pt x="71755" y="100597"/>
                        <a:pt x="71755" y="100597"/>
                      </a:cubicBezTo>
                      <a:cubicBezTo>
                        <a:pt x="71755" y="102393"/>
                        <a:pt x="71755" y="102393"/>
                        <a:pt x="71755" y="104190"/>
                      </a:cubicBezTo>
                      <a:cubicBezTo>
                        <a:pt x="69961" y="118561"/>
                        <a:pt x="55610" y="132932"/>
                        <a:pt x="37671" y="134728"/>
                      </a:cubicBezTo>
                      <a:lnTo>
                        <a:pt x="19732" y="136525"/>
                      </a:lnTo>
                      <a:lnTo>
                        <a:pt x="37671" y="134728"/>
                      </a:ln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5" name="PA-任意多边形 97"/>
                <p:cNvSpPr/>
                <p:nvPr/>
              </p:nvSpPr>
              <p:spPr>
                <a:xfrm>
                  <a:off x="6837680" y="4625975"/>
                  <a:ext cx="91440" cy="46990"/>
                </a:xfrm>
                <a:custGeom>
                  <a:avLst/>
                  <a:gdLst/>
                  <a:ahLst/>
                  <a:cxnLst/>
                  <a:rect l="0" t="0" r="91440" b="46990"/>
                  <a:pathLst>
                    <a:path w="91440" h="46990">
                      <a:moveTo>
                        <a:pt x="89647" y="18073"/>
                      </a:moveTo>
                      <a:cubicBezTo>
                        <a:pt x="89647" y="18073"/>
                        <a:pt x="89647" y="18073"/>
                        <a:pt x="89647" y="18073"/>
                      </a:cubicBezTo>
                      <a:cubicBezTo>
                        <a:pt x="91440" y="27110"/>
                        <a:pt x="84268" y="37953"/>
                        <a:pt x="73511" y="37953"/>
                      </a:cubicBezTo>
                      <a:cubicBezTo>
                        <a:pt x="21515" y="45183"/>
                        <a:pt x="21515" y="45183"/>
                        <a:pt x="21515" y="45183"/>
                      </a:cubicBezTo>
                      <a:cubicBezTo>
                        <a:pt x="10758" y="46990"/>
                        <a:pt x="1793" y="39761"/>
                        <a:pt x="0" y="28917"/>
                      </a:cubicBezTo>
                      <a:cubicBezTo>
                        <a:pt x="0" y="28917"/>
                        <a:pt x="0" y="28917"/>
                        <a:pt x="0" y="28917"/>
                      </a:cubicBezTo>
                      <a:cubicBezTo>
                        <a:pt x="0" y="19880"/>
                        <a:pt x="7172" y="9037"/>
                        <a:pt x="17929" y="9037"/>
                      </a:cubicBezTo>
                      <a:cubicBezTo>
                        <a:pt x="69925" y="1807"/>
                        <a:pt x="69925" y="1807"/>
                        <a:pt x="69925" y="1807"/>
                      </a:cubicBezTo>
                      <a:cubicBezTo>
                        <a:pt x="80682" y="0"/>
                        <a:pt x="89647" y="7229"/>
                        <a:pt x="89647" y="18073"/>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4" name="PA-任意多边形 98"/>
                <p:cNvSpPr/>
                <p:nvPr/>
              </p:nvSpPr>
              <p:spPr>
                <a:xfrm>
                  <a:off x="6832600" y="4662170"/>
                  <a:ext cx="111125" cy="48260"/>
                </a:xfrm>
                <a:custGeom>
                  <a:avLst/>
                  <a:gdLst/>
                  <a:ahLst/>
                  <a:cxnLst/>
                  <a:rect l="0" t="0" r="111125" b="48260"/>
                  <a:pathLst>
                    <a:path w="111125" h="48260">
                      <a:moveTo>
                        <a:pt x="109332" y="16087"/>
                      </a:moveTo>
                      <a:cubicBezTo>
                        <a:pt x="109332" y="16087"/>
                        <a:pt x="109332" y="16087"/>
                        <a:pt x="109332" y="16087"/>
                      </a:cubicBezTo>
                      <a:cubicBezTo>
                        <a:pt x="111125" y="26811"/>
                        <a:pt x="102163" y="35748"/>
                        <a:pt x="89616" y="37536"/>
                      </a:cubicBezTo>
                      <a:cubicBezTo>
                        <a:pt x="23300" y="46473"/>
                        <a:pt x="23300" y="46473"/>
                        <a:pt x="23300" y="46473"/>
                      </a:cubicBezTo>
                      <a:cubicBezTo>
                        <a:pt x="12546" y="48260"/>
                        <a:pt x="1792" y="41110"/>
                        <a:pt x="1792" y="30386"/>
                      </a:cubicBezTo>
                      <a:cubicBezTo>
                        <a:pt x="1792" y="30386"/>
                        <a:pt x="1792" y="30386"/>
                        <a:pt x="1792" y="30386"/>
                      </a:cubicBezTo>
                      <a:cubicBezTo>
                        <a:pt x="0" y="21449"/>
                        <a:pt x="8961" y="10724"/>
                        <a:pt x="21508" y="8937"/>
                      </a:cubicBezTo>
                      <a:cubicBezTo>
                        <a:pt x="87824" y="0"/>
                        <a:pt x="87824" y="0"/>
                        <a:pt x="87824" y="0"/>
                      </a:cubicBezTo>
                      <a:cubicBezTo>
                        <a:pt x="98578" y="0"/>
                        <a:pt x="109332" y="5362"/>
                        <a:pt x="109332" y="16087"/>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3" name="PA-任意多边形 99"/>
                <p:cNvSpPr/>
                <p:nvPr/>
              </p:nvSpPr>
              <p:spPr>
                <a:xfrm>
                  <a:off x="6837680" y="4697730"/>
                  <a:ext cx="103505" cy="46990"/>
                </a:xfrm>
                <a:custGeom>
                  <a:avLst/>
                  <a:gdLst/>
                  <a:ahLst/>
                  <a:cxnLst/>
                  <a:rect l="0" t="0" r="103505" b="46990"/>
                  <a:pathLst>
                    <a:path w="103505" h="46990">
                      <a:moveTo>
                        <a:pt x="99935" y="18073"/>
                      </a:moveTo>
                      <a:cubicBezTo>
                        <a:pt x="99935" y="18073"/>
                        <a:pt x="99935" y="18073"/>
                        <a:pt x="99935" y="18073"/>
                      </a:cubicBezTo>
                      <a:cubicBezTo>
                        <a:pt x="103505" y="45183"/>
                        <a:pt x="53537" y="39761"/>
                        <a:pt x="35691" y="43375"/>
                      </a:cubicBezTo>
                      <a:cubicBezTo>
                        <a:pt x="17845" y="46990"/>
                        <a:pt x="1784" y="45183"/>
                        <a:pt x="1784" y="32532"/>
                      </a:cubicBezTo>
                      <a:cubicBezTo>
                        <a:pt x="1784" y="32532"/>
                        <a:pt x="1784" y="32532"/>
                        <a:pt x="1784" y="32532"/>
                      </a:cubicBezTo>
                      <a:cubicBezTo>
                        <a:pt x="0" y="21688"/>
                        <a:pt x="8922" y="12651"/>
                        <a:pt x="19630" y="10844"/>
                      </a:cubicBezTo>
                      <a:cubicBezTo>
                        <a:pt x="78521" y="1807"/>
                        <a:pt x="78521" y="1807"/>
                        <a:pt x="78521" y="1807"/>
                      </a:cubicBezTo>
                      <a:cubicBezTo>
                        <a:pt x="89228" y="0"/>
                        <a:pt x="99935" y="7229"/>
                        <a:pt x="99935" y="18073"/>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2" name="PA-任意多边形 100"/>
                <p:cNvSpPr/>
                <p:nvPr/>
              </p:nvSpPr>
              <p:spPr>
                <a:xfrm>
                  <a:off x="6850380" y="4733925"/>
                  <a:ext cx="84455" cy="39370"/>
                </a:xfrm>
                <a:custGeom>
                  <a:avLst/>
                  <a:gdLst/>
                  <a:ahLst/>
                  <a:cxnLst/>
                  <a:rect l="0" t="0" r="84455" b="39370"/>
                  <a:pathLst>
                    <a:path w="84455" h="39370">
                      <a:moveTo>
                        <a:pt x="82658" y="16106"/>
                      </a:moveTo>
                      <a:cubicBezTo>
                        <a:pt x="82658" y="16106"/>
                        <a:pt x="82658" y="16106"/>
                        <a:pt x="82658" y="16106"/>
                      </a:cubicBezTo>
                      <a:cubicBezTo>
                        <a:pt x="84455" y="39370"/>
                        <a:pt x="55704" y="34001"/>
                        <a:pt x="39532" y="35791"/>
                      </a:cubicBezTo>
                      <a:cubicBezTo>
                        <a:pt x="21562" y="37580"/>
                        <a:pt x="1796" y="39370"/>
                        <a:pt x="0" y="26843"/>
                      </a:cubicBezTo>
                      <a:cubicBezTo>
                        <a:pt x="0" y="26843"/>
                        <a:pt x="0" y="26843"/>
                        <a:pt x="0" y="26843"/>
                      </a:cubicBezTo>
                      <a:cubicBezTo>
                        <a:pt x="0" y="17895"/>
                        <a:pt x="7187" y="8948"/>
                        <a:pt x="17969" y="7158"/>
                      </a:cubicBezTo>
                      <a:cubicBezTo>
                        <a:pt x="62892" y="1790"/>
                        <a:pt x="62892" y="1790"/>
                        <a:pt x="62892" y="1790"/>
                      </a:cubicBezTo>
                      <a:cubicBezTo>
                        <a:pt x="73673" y="0"/>
                        <a:pt x="82658" y="7158"/>
                        <a:pt x="82658" y="16106"/>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1" name="PA-任意多边形 101"/>
                <p:cNvSpPr/>
                <p:nvPr/>
              </p:nvSpPr>
              <p:spPr>
                <a:xfrm>
                  <a:off x="6841490" y="4636770"/>
                  <a:ext cx="21590" cy="32385"/>
                </a:xfrm>
                <a:custGeom>
                  <a:avLst/>
                  <a:gdLst/>
                  <a:ahLst/>
                  <a:cxnLst/>
                  <a:rect l="0" t="0" r="21590" b="32385"/>
                  <a:pathLst>
                    <a:path w="21590" h="32385">
                      <a:moveTo>
                        <a:pt x="19791" y="30585"/>
                      </a:moveTo>
                      <a:cubicBezTo>
                        <a:pt x="19791" y="30585"/>
                        <a:pt x="19791" y="30585"/>
                        <a:pt x="19791" y="30585"/>
                      </a:cubicBezTo>
                      <a:cubicBezTo>
                        <a:pt x="10795" y="32385"/>
                        <a:pt x="1799" y="26987"/>
                        <a:pt x="1799" y="17991"/>
                      </a:cubicBezTo>
                      <a:cubicBezTo>
                        <a:pt x="1799" y="17991"/>
                        <a:pt x="1799" y="17991"/>
                        <a:pt x="1799" y="17991"/>
                      </a:cubicBezTo>
                      <a:cubicBezTo>
                        <a:pt x="0" y="8995"/>
                        <a:pt x="7197" y="1799"/>
                        <a:pt x="16193" y="0"/>
                      </a:cubicBezTo>
                      <a:cubicBezTo>
                        <a:pt x="17992" y="0"/>
                        <a:pt x="17992" y="0"/>
                        <a:pt x="17992" y="0"/>
                      </a:cubicBezTo>
                      <a:cubicBezTo>
                        <a:pt x="19791" y="3598"/>
                        <a:pt x="21590" y="8995"/>
                        <a:pt x="21590" y="14393"/>
                      </a:cubicBezTo>
                      <a:cubicBezTo>
                        <a:pt x="21590" y="19790"/>
                        <a:pt x="21590" y="25188"/>
                        <a:pt x="19791" y="30585"/>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0" name="PA-任意多边形 102"/>
                <p:cNvSpPr/>
                <p:nvPr/>
              </p:nvSpPr>
              <p:spPr>
                <a:xfrm>
                  <a:off x="6836410" y="4674235"/>
                  <a:ext cx="20955" cy="32385"/>
                </a:xfrm>
                <a:custGeom>
                  <a:avLst/>
                  <a:gdLst/>
                  <a:ahLst/>
                  <a:cxnLst/>
                  <a:rect l="0" t="0" r="20955" b="32385"/>
                  <a:pathLst>
                    <a:path w="20955" h="32385">
                      <a:moveTo>
                        <a:pt x="19208" y="32385"/>
                      </a:moveTo>
                      <a:cubicBezTo>
                        <a:pt x="19208" y="32385"/>
                        <a:pt x="19208" y="32385"/>
                        <a:pt x="19208" y="32385"/>
                      </a:cubicBezTo>
                      <a:cubicBezTo>
                        <a:pt x="10477" y="32385"/>
                        <a:pt x="1746" y="26987"/>
                        <a:pt x="1746" y="17991"/>
                      </a:cubicBezTo>
                      <a:cubicBezTo>
                        <a:pt x="1746" y="17991"/>
                        <a:pt x="1746" y="17991"/>
                        <a:pt x="1746" y="17991"/>
                      </a:cubicBezTo>
                      <a:cubicBezTo>
                        <a:pt x="0" y="8995"/>
                        <a:pt x="6985" y="1799"/>
                        <a:pt x="17462" y="0"/>
                      </a:cubicBezTo>
                      <a:cubicBezTo>
                        <a:pt x="17462" y="0"/>
                        <a:pt x="17462" y="0"/>
                        <a:pt x="17462" y="0"/>
                      </a:cubicBezTo>
                      <a:cubicBezTo>
                        <a:pt x="19208" y="5397"/>
                        <a:pt x="20955" y="8995"/>
                        <a:pt x="20955" y="14393"/>
                      </a:cubicBezTo>
                      <a:cubicBezTo>
                        <a:pt x="20955" y="19790"/>
                        <a:pt x="20955" y="25188"/>
                        <a:pt x="19208" y="32385"/>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9" name="PA-任意多边形 103"/>
                <p:cNvSpPr/>
                <p:nvPr/>
              </p:nvSpPr>
              <p:spPr>
                <a:xfrm>
                  <a:off x="6841490" y="4710430"/>
                  <a:ext cx="21590" cy="30480"/>
                </a:xfrm>
                <a:custGeom>
                  <a:avLst/>
                  <a:gdLst/>
                  <a:ahLst/>
                  <a:cxnLst/>
                  <a:rect l="0" t="0" r="21590" b="30480"/>
                  <a:pathLst>
                    <a:path w="21590" h="30480">
                      <a:moveTo>
                        <a:pt x="19791" y="28687"/>
                      </a:moveTo>
                      <a:cubicBezTo>
                        <a:pt x="19791" y="28687"/>
                        <a:pt x="19791" y="28687"/>
                        <a:pt x="19791" y="28687"/>
                      </a:cubicBezTo>
                      <a:cubicBezTo>
                        <a:pt x="10795" y="30480"/>
                        <a:pt x="1799" y="25101"/>
                        <a:pt x="1799" y="16136"/>
                      </a:cubicBezTo>
                      <a:cubicBezTo>
                        <a:pt x="1799" y="16136"/>
                        <a:pt x="1799" y="16136"/>
                        <a:pt x="1799" y="16136"/>
                      </a:cubicBezTo>
                      <a:cubicBezTo>
                        <a:pt x="0" y="8965"/>
                        <a:pt x="7197" y="1793"/>
                        <a:pt x="16193" y="0"/>
                      </a:cubicBezTo>
                      <a:cubicBezTo>
                        <a:pt x="17992" y="0"/>
                        <a:pt x="17992" y="0"/>
                        <a:pt x="17992" y="0"/>
                      </a:cubicBezTo>
                      <a:cubicBezTo>
                        <a:pt x="19791" y="5379"/>
                        <a:pt x="21590" y="8965"/>
                        <a:pt x="21590" y="12551"/>
                      </a:cubicBezTo>
                      <a:cubicBezTo>
                        <a:pt x="21590" y="17929"/>
                        <a:pt x="21590" y="23308"/>
                        <a:pt x="19791" y="28687"/>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8" name="PA-任意多边形 104"/>
                <p:cNvSpPr/>
                <p:nvPr/>
              </p:nvSpPr>
              <p:spPr>
                <a:xfrm>
                  <a:off x="6847205" y="4744720"/>
                  <a:ext cx="28575" cy="26670"/>
                </a:xfrm>
                <a:custGeom>
                  <a:avLst/>
                  <a:gdLst/>
                  <a:ahLst/>
                  <a:cxnLst/>
                  <a:rect l="0" t="0" r="28575" b="26670"/>
                  <a:pathLst>
                    <a:path w="28575" h="26670">
                      <a:moveTo>
                        <a:pt x="26789" y="23114"/>
                      </a:moveTo>
                      <a:cubicBezTo>
                        <a:pt x="25003" y="23114"/>
                        <a:pt x="25003" y="23114"/>
                        <a:pt x="25003" y="23114"/>
                      </a:cubicBezTo>
                      <a:cubicBezTo>
                        <a:pt x="1785" y="26670"/>
                        <a:pt x="0" y="1778"/>
                        <a:pt x="23217" y="0"/>
                      </a:cubicBezTo>
                      <a:cubicBezTo>
                        <a:pt x="25003" y="0"/>
                        <a:pt x="25003" y="0"/>
                        <a:pt x="25003" y="0"/>
                      </a:cubicBezTo>
                      <a:cubicBezTo>
                        <a:pt x="26789" y="1778"/>
                        <a:pt x="26789" y="5334"/>
                        <a:pt x="26789" y="8890"/>
                      </a:cubicBezTo>
                      <a:cubicBezTo>
                        <a:pt x="28575" y="14224"/>
                        <a:pt x="28575" y="19558"/>
                        <a:pt x="26789" y="23114"/>
                      </a:cubicBezTo>
                      <a:close/>
                    </a:path>
                  </a:pathLst>
                </a:custGeom>
                <a:solidFill>
                  <a:srgbClr val="FAD9CA"/>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7" name="PA-任意多边形 105"/>
                <p:cNvSpPr/>
                <p:nvPr/>
              </p:nvSpPr>
              <p:spPr>
                <a:xfrm>
                  <a:off x="6768465" y="4595495"/>
                  <a:ext cx="73025" cy="71755"/>
                </a:xfrm>
                <a:custGeom>
                  <a:avLst/>
                  <a:gdLst/>
                  <a:ahLst/>
                  <a:cxnLst/>
                  <a:rect l="0" t="0" r="73025" b="71755"/>
                  <a:pathLst>
                    <a:path w="73025" h="71755">
                      <a:moveTo>
                        <a:pt x="67681" y="10763"/>
                      </a:moveTo>
                      <a:cubicBezTo>
                        <a:pt x="67681" y="10763"/>
                        <a:pt x="67681" y="10763"/>
                        <a:pt x="67681" y="10763"/>
                      </a:cubicBezTo>
                      <a:cubicBezTo>
                        <a:pt x="73025" y="19732"/>
                        <a:pt x="71243" y="32289"/>
                        <a:pt x="64119" y="41259"/>
                      </a:cubicBezTo>
                      <a:cubicBezTo>
                        <a:pt x="35621" y="64579"/>
                        <a:pt x="35621" y="64579"/>
                        <a:pt x="35621" y="64579"/>
                      </a:cubicBezTo>
                      <a:cubicBezTo>
                        <a:pt x="26716" y="71755"/>
                        <a:pt x="14248" y="69961"/>
                        <a:pt x="7124" y="60991"/>
                      </a:cubicBezTo>
                      <a:cubicBezTo>
                        <a:pt x="7124" y="60991"/>
                        <a:pt x="7124" y="60991"/>
                        <a:pt x="7124" y="60991"/>
                      </a:cubicBezTo>
                      <a:cubicBezTo>
                        <a:pt x="0" y="52022"/>
                        <a:pt x="1781" y="39465"/>
                        <a:pt x="10686" y="32289"/>
                      </a:cubicBezTo>
                      <a:cubicBezTo>
                        <a:pt x="37403" y="7175"/>
                        <a:pt x="37403" y="7175"/>
                        <a:pt x="37403" y="7175"/>
                      </a:cubicBezTo>
                      <a:cubicBezTo>
                        <a:pt x="46308" y="0"/>
                        <a:pt x="60557" y="1793"/>
                        <a:pt x="67681" y="10763"/>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6" name="PA-任意多边形 106"/>
                <p:cNvSpPr/>
                <p:nvPr/>
              </p:nvSpPr>
              <p:spPr>
                <a:xfrm>
                  <a:off x="6798310" y="4587875"/>
                  <a:ext cx="102235" cy="45720"/>
                </a:xfrm>
                <a:custGeom>
                  <a:avLst/>
                  <a:gdLst/>
                  <a:ahLst/>
                  <a:cxnLst/>
                  <a:rect l="0" t="0" r="102235" b="45720"/>
                  <a:pathLst>
                    <a:path w="102235" h="45720">
                      <a:moveTo>
                        <a:pt x="21523" y="45720"/>
                      </a:moveTo>
                      <a:cubicBezTo>
                        <a:pt x="10761" y="45720"/>
                        <a:pt x="3587" y="43891"/>
                        <a:pt x="1793" y="32918"/>
                      </a:cubicBezTo>
                      <a:cubicBezTo>
                        <a:pt x="1793" y="32918"/>
                        <a:pt x="1793" y="32918"/>
                        <a:pt x="1793" y="32918"/>
                      </a:cubicBezTo>
                      <a:cubicBezTo>
                        <a:pt x="0" y="21946"/>
                        <a:pt x="8967" y="10973"/>
                        <a:pt x="19729" y="9144"/>
                      </a:cubicBezTo>
                      <a:cubicBezTo>
                        <a:pt x="60982" y="5486"/>
                        <a:pt x="60982" y="5486"/>
                        <a:pt x="60982" y="5486"/>
                      </a:cubicBezTo>
                      <a:cubicBezTo>
                        <a:pt x="102235" y="0"/>
                        <a:pt x="78918" y="45720"/>
                        <a:pt x="21523" y="45720"/>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5" name="PA-任意多边形 107"/>
                <p:cNvSpPr/>
                <p:nvPr/>
              </p:nvSpPr>
              <p:spPr>
                <a:xfrm>
                  <a:off x="6841490" y="4591685"/>
                  <a:ext cx="39370" cy="14605"/>
                </a:xfrm>
                <a:custGeom>
                  <a:avLst/>
                  <a:gdLst/>
                  <a:ahLst/>
                  <a:cxnLst/>
                  <a:rect l="0" t="0" r="39370" b="14605"/>
                  <a:pathLst>
                    <a:path w="39370" h="14605">
                      <a:moveTo>
                        <a:pt x="0" y="3651"/>
                      </a:moveTo>
                      <a:cubicBezTo>
                        <a:pt x="17895" y="1825"/>
                        <a:pt x="17895" y="1825"/>
                        <a:pt x="17895" y="1825"/>
                      </a:cubicBezTo>
                      <a:cubicBezTo>
                        <a:pt x="30422" y="0"/>
                        <a:pt x="39370" y="3651"/>
                        <a:pt x="35791" y="9128"/>
                      </a:cubicBezTo>
                      <a:cubicBezTo>
                        <a:pt x="21475" y="14605"/>
                        <a:pt x="1790" y="12779"/>
                        <a:pt x="0" y="3651"/>
                      </a:cubicBezTo>
                      <a:close/>
                    </a:path>
                  </a:pathLst>
                </a:custGeom>
                <a:solidFill>
                  <a:srgbClr val="F7C2AB"/>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4" name="PA-任意多边形 108"/>
                <p:cNvSpPr/>
                <p:nvPr/>
              </p:nvSpPr>
              <p:spPr>
                <a:xfrm>
                  <a:off x="6120765" y="3864610"/>
                  <a:ext cx="234315" cy="74295"/>
                </a:xfrm>
                <a:custGeom>
                  <a:avLst/>
                  <a:gdLst/>
                  <a:ahLst/>
                  <a:cxnLst/>
                  <a:rect l="0" t="0" r="234315" b="74295"/>
                  <a:pathLst>
                    <a:path w="234315" h="74295">
                      <a:moveTo>
                        <a:pt x="234315" y="68858"/>
                      </a:moveTo>
                      <a:cubicBezTo>
                        <a:pt x="223583" y="74295"/>
                        <a:pt x="214639" y="68858"/>
                        <a:pt x="203907" y="67046"/>
                      </a:cubicBezTo>
                      <a:cubicBezTo>
                        <a:pt x="134149" y="57986"/>
                        <a:pt x="46505" y="7248"/>
                        <a:pt x="0" y="5436"/>
                      </a:cubicBezTo>
                      <a:cubicBezTo>
                        <a:pt x="25041" y="0"/>
                        <a:pt x="62603" y="9060"/>
                        <a:pt x="94799" y="19932"/>
                      </a:cubicBezTo>
                      <a:cubicBezTo>
                        <a:pt x="141304" y="36241"/>
                        <a:pt x="180655" y="52550"/>
                        <a:pt x="234315" y="52550"/>
                      </a:cubicBezTo>
                      <a:lnTo>
                        <a:pt x="234315" y="68858"/>
                      </a:lnTo>
                      <a:lnTo>
                        <a:pt x="234315" y="52550"/>
                      </a:lnTo>
                      <a:close/>
                    </a:path>
                  </a:pathLst>
                </a:custGeom>
                <a:solidFill>
                  <a:srgbClr val="F0E9B7"/>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nvGrpSpPr>
            <p:cNvPr id="13" name="组合 162"/>
            <p:cNvGrpSpPr/>
            <p:nvPr/>
          </p:nvGrpSpPr>
          <p:grpSpPr>
            <a:xfrm>
              <a:off x="4855845" y="3846830"/>
              <a:ext cx="2308860" cy="675640"/>
              <a:chOff x="4855845" y="3846830"/>
              <a:chExt cx="2308860" cy="675640"/>
            </a:xfrm>
          </p:grpSpPr>
          <p:grpSp>
            <p:nvGrpSpPr>
              <p:cNvPr id="18" name="组合 163"/>
              <p:cNvGrpSpPr/>
              <p:nvPr/>
            </p:nvGrpSpPr>
            <p:grpSpPr>
              <a:xfrm>
                <a:off x="4855845" y="3846830"/>
                <a:ext cx="675640" cy="675640"/>
                <a:chOff x="4855845" y="3846830"/>
                <a:chExt cx="675640" cy="675640"/>
              </a:xfrm>
            </p:grpSpPr>
            <p:sp>
              <p:nvSpPr>
                <p:cNvPr id="21" name="PA-椭圆 175"/>
                <p:cNvSpPr/>
                <p:nvPr/>
              </p:nvSpPr>
              <p:spPr>
                <a:xfrm flipH="1">
                  <a:off x="4855845" y="3846830"/>
                  <a:ext cx="675640" cy="675640"/>
                </a:xfrm>
                <a:prstGeom prst="ellipse">
                  <a:avLst/>
                </a:prstGeom>
                <a:solidFill>
                  <a:srgbClr val="D8EBF8"/>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3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0" name="任意多边形: 形状 76"/>
                <p:cNvSpPr/>
                <p:nvPr/>
              </p:nvSpPr>
              <p:spPr>
                <a:xfrm flipH="1">
                  <a:off x="4855845" y="4012565"/>
                  <a:ext cx="675640" cy="509905"/>
                </a:xfrm>
                <a:custGeom>
                  <a:avLst/>
                  <a:gdLst/>
                  <a:ahLst/>
                  <a:cxnLst/>
                  <a:rect l="0" t="0" r="675640" b="509905"/>
                  <a:pathLst>
                    <a:path w="675640" h="509905">
                      <a:moveTo>
                        <a:pt x="626938" y="0"/>
                      </a:moveTo>
                      <a:lnTo>
                        <a:pt x="48702" y="0"/>
                      </a:lnTo>
                      <a:lnTo>
                        <a:pt x="26548" y="40797"/>
                      </a:lnTo>
                      <a:cubicBezTo>
                        <a:pt x="9453" y="81196"/>
                        <a:pt x="0" y="125612"/>
                        <a:pt x="0" y="172234"/>
                      </a:cubicBezTo>
                      <a:cubicBezTo>
                        <a:pt x="0" y="358725"/>
                        <a:pt x="151247" y="509905"/>
                        <a:pt x="337820" y="509905"/>
                      </a:cubicBezTo>
                      <a:cubicBezTo>
                        <a:pt x="524393" y="509905"/>
                        <a:pt x="675640" y="358725"/>
                        <a:pt x="675640" y="172234"/>
                      </a:cubicBezTo>
                      <a:cubicBezTo>
                        <a:pt x="675640" y="125612"/>
                        <a:pt x="666188" y="81196"/>
                        <a:pt x="649093" y="40797"/>
                      </a:cubicBezTo>
                      <a:lnTo>
                        <a:pt x="626938" y="0"/>
                      </a:lnTo>
                      <a:lnTo>
                        <a:pt x="649093" y="40797"/>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dirty="0">
                    <a:ln>
                      <a:solidFill>
                        <a:srgbClr val="8490A1"/>
                      </a:solidFill>
                    </a:ln>
                    <a:solidFill>
                      <a:srgbClr val="A5A5A5"/>
                    </a:solidFill>
                    <a:latin typeface="Arial" panose="020B0604020202020204" pitchFamily="34" charset="0"/>
                    <a:ea typeface="微软雅黑" panose="020B0503020204020204" pitchFamily="34" charset="-122"/>
                    <a:cs typeface="等线" panose="02010600030101010101" charset="-122"/>
                  </a:endParaRPr>
                </a:p>
              </p:txBody>
            </p:sp>
          </p:grpSp>
          <p:sp>
            <p:nvSpPr>
              <p:cNvPr id="15" name="任意多边形 38"/>
              <p:cNvSpPr/>
              <p:nvPr/>
            </p:nvSpPr>
            <p:spPr>
              <a:xfrm>
                <a:off x="6826885" y="4046855"/>
                <a:ext cx="337820" cy="269240"/>
              </a:xfrm>
              <a:custGeom>
                <a:avLst/>
                <a:gdLst/>
                <a:ahLst/>
                <a:cxnLst/>
                <a:rect l="0" t="0" r="337820" b="269240"/>
                <a:pathLst>
                  <a:path w="337820" h="269240">
                    <a:moveTo>
                      <a:pt x="332444" y="3223"/>
                    </a:moveTo>
                    <a:lnTo>
                      <a:pt x="252673" y="133366"/>
                    </a:lnTo>
                    <a:cubicBezTo>
                      <a:pt x="249703" y="138194"/>
                      <a:pt x="243903" y="138984"/>
                      <a:pt x="239784" y="135122"/>
                    </a:cubicBezTo>
                    <a:lnTo>
                      <a:pt x="201196" y="98934"/>
                    </a:lnTo>
                    <a:cubicBezTo>
                      <a:pt x="197062" y="95072"/>
                      <a:pt x="191136" y="95761"/>
                      <a:pt x="187992" y="100489"/>
                    </a:cubicBezTo>
                    <a:lnTo>
                      <a:pt x="133827" y="182294"/>
                    </a:lnTo>
                    <a:cubicBezTo>
                      <a:pt x="130714" y="187034"/>
                      <a:pt x="124741" y="187761"/>
                      <a:pt x="120544" y="183949"/>
                    </a:cubicBezTo>
                    <a:lnTo>
                      <a:pt x="95301" y="160902"/>
                    </a:lnTo>
                    <a:cubicBezTo>
                      <a:pt x="91135" y="157103"/>
                      <a:pt x="84832" y="157579"/>
                      <a:pt x="81280" y="162005"/>
                    </a:cubicBezTo>
                    <a:lnTo>
                      <a:pt x="1823" y="261202"/>
                    </a:lnTo>
                    <a:cubicBezTo>
                      <a:pt x="-1697" y="265629"/>
                      <a:pt x="47" y="269240"/>
                      <a:pt x="5674" y="269240"/>
                    </a:cubicBezTo>
                    <a:lnTo>
                      <a:pt x="337820" y="269240"/>
                    </a:lnTo>
                    <a:lnTo>
                      <a:pt x="337820" y="4752"/>
                    </a:lnTo>
                    <a:cubicBezTo>
                      <a:pt x="337820" y="-914"/>
                      <a:pt x="335399" y="-1604"/>
                      <a:pt x="332444" y="3223"/>
                    </a:cubicBezTo>
                    <a:close/>
                  </a:path>
                </a:pathLst>
              </a:custGeom>
              <a:solidFill>
                <a:srgbClr val="FFFFFF"/>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3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sp>
        <p:nvSpPr>
          <p:cNvPr id="95" name="文本框 174"/>
          <p:cNvSpPr/>
          <p:nvPr/>
        </p:nvSpPr>
        <p:spPr>
          <a:xfrm>
            <a:off x="782320" y="1289050"/>
            <a:ext cx="10415905" cy="82994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just" defTabSz="914400">
              <a:lnSpc>
                <a:spcPct val="15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1600" dirty="0" err="1">
                <a:latin typeface="微软雅黑" panose="020B0503020204020204" pitchFamily="34" charset="-122"/>
                <a:ea typeface="微软雅黑" panose="020B0503020204020204" pitchFamily="34" charset="-122"/>
                <a:cs typeface="微软雅黑" panose="020B0503020204020204" pitchFamily="34" charset="-122"/>
              </a:rPr>
              <a:t>传统运营模式</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已经淘汰</a:t>
            </a:r>
            <a:r>
              <a:rPr lang="en-US"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分享新零售势不可挡！</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代理商</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们</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在加盟之后</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不再</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需要处理一大堆琐碎的问题</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格蒂创新性的</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商业模式为</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加盟者</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排除万难</a:t>
            </a:r>
            <a:r>
              <a:rPr lang="en-US"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解决所有后顾之忧！只要你迈出第一步，理想的</a:t>
            </a:r>
            <a:r>
              <a:rPr lang="en-US" sz="1600" dirty="0" err="1">
                <a:latin typeface="微软雅黑" panose="020B0503020204020204" pitchFamily="34" charset="-122"/>
                <a:ea typeface="微软雅黑" panose="020B0503020204020204" pitchFamily="34" charset="-122"/>
                <a:cs typeface="微软雅黑" panose="020B0503020204020204" pitchFamily="34" charset="-122"/>
              </a:rPr>
              <a:t>收益理想</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就会如期而至</a:t>
            </a:r>
            <a:r>
              <a:rPr lang="en-US" sz="1600" dirty="0">
                <a:latin typeface="微软雅黑" panose="020B0503020204020204" pitchFamily="34" charset="-122"/>
                <a:ea typeface="微软雅黑" panose="020B0503020204020204" pitchFamily="34" charset="-122"/>
                <a:cs typeface="微软雅黑" panose="020B0503020204020204" pitchFamily="34" charset="-122"/>
              </a:rPr>
              <a:t>。</a:t>
            </a:r>
            <a:endParaRPr 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6" name="文本框 175"/>
          <p:cNvSpPr/>
          <p:nvPr/>
        </p:nvSpPr>
        <p:spPr>
          <a:xfrm>
            <a:off x="866211" y="770255"/>
            <a:ext cx="4938972" cy="370648"/>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2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rPr>
              <a:t>新零售！新机遇！</a:t>
            </a:r>
            <a:endPar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7" name="图片 96" descr="公司logo.jpg"/>
          <p:cNvPicPr>
            <a:picLocks noChangeAspect="1"/>
          </p:cNvPicPr>
          <p:nvPr/>
        </p:nvPicPr>
        <p:blipFill>
          <a:blip r:embed="rId2"/>
          <a:stretch>
            <a:fillRect/>
          </a:stretch>
        </p:blipFill>
        <p:spPr>
          <a:xfrm>
            <a:off x="6629287" y="3740462"/>
            <a:ext cx="852949" cy="747647"/>
          </a:xfrm>
          <a:prstGeom prst="rect">
            <a:avLst/>
          </a:prstGeom>
        </p:spPr>
      </p:pic>
    </p:spTree>
  </p:cSld>
  <p:clrMapOvr>
    <a:masterClrMapping/>
  </p:clrMapOvr>
  <p:transition spd="slow" advTm="2000">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2126615" y="4164965"/>
            <a:ext cx="7851775" cy="2032000"/>
          </a:xfrm>
          <a:prstGeom prst="rect">
            <a:avLst/>
          </a:prstGeom>
          <a:solidFill>
            <a:srgbClr val="3E5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Other_1"/>
          <p:cNvSpPr/>
          <p:nvPr/>
        </p:nvSpPr>
        <p:spPr>
          <a:xfrm>
            <a:off x="2999105" y="1952625"/>
            <a:ext cx="3175" cy="355600"/>
          </a:xfrm>
          <a:prstGeom prst="line">
            <a:avLst/>
          </a:prstGeom>
          <a:noFill/>
          <a:ln w="41275" cap="flat" cmpd="sng" algn="ctr">
            <a:solidFill>
              <a:srgbClr val="FFD651"/>
            </a:solidFill>
            <a:prstDash val="sysDot"/>
            <a:miter lim="800000"/>
            <a:headEnd type="none" w="med" len="med"/>
            <a:tailEnd type="none" w="med" len="med"/>
          </a:ln>
          <a:effectLst/>
        </p:spPr>
      </p:sp>
      <p:sp>
        <p:nvSpPr>
          <p:cNvPr id="3" name="MH_Other_2"/>
          <p:cNvSpPr/>
          <p:nvPr/>
        </p:nvSpPr>
        <p:spPr>
          <a:xfrm>
            <a:off x="2179955" y="1722755"/>
            <a:ext cx="1642745" cy="1965960"/>
          </a:xfrm>
          <a:prstGeom prst="rect">
            <a:avLst/>
          </a:prstGeom>
          <a:noFill/>
          <a:ln w="25400" cap="flat" cmpd="sng" algn="ctr">
            <a:solidFill>
              <a:srgbClr val="D8D8D8"/>
            </a:solidFill>
            <a:prstDash val="solid"/>
            <a:miter lim="800000"/>
            <a:headEnd type="none" w="med" len="med"/>
            <a:tailEnd type="none" w="med" len="med"/>
          </a:ln>
          <a:effectLst/>
        </p:spPr>
        <p:txBody>
          <a:bodyPr vert="horz" wrap="square" lIns="91440" tIns="45720" rIns="91440" bIns="45720" numCol="1" anchor="b"/>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b="1">
              <a:solidFill>
                <a:srgbClr val="000000"/>
              </a:solidFill>
            </a:endParaRPr>
          </a:p>
        </p:txBody>
      </p:sp>
      <p:sp>
        <p:nvSpPr>
          <p:cNvPr id="4" name="MH_Other_3"/>
          <p:cNvSpPr/>
          <p:nvPr/>
        </p:nvSpPr>
        <p:spPr>
          <a:xfrm>
            <a:off x="2179955" y="1711325"/>
            <a:ext cx="1642745" cy="1905"/>
          </a:xfrm>
          <a:prstGeom prst="line">
            <a:avLst/>
          </a:prstGeom>
          <a:noFill/>
          <a:ln w="38100" cap="flat" cmpd="sng" algn="ctr">
            <a:solidFill>
              <a:srgbClr val="FFD651"/>
            </a:solidFill>
            <a:prstDash val="solid"/>
            <a:miter lim="800000"/>
            <a:headEnd type="none" w="med" len="med"/>
            <a:tailEnd type="none" w="med" len="med"/>
          </a:ln>
          <a:effectLst>
            <a:outerShdw blurRad="57150" dist="38100" dir="5400000" algn="ctr">
              <a:srgbClr val="553E00">
                <a:alpha val="48000"/>
              </a:srgbClr>
            </a:outerShdw>
          </a:effectLst>
        </p:spPr>
      </p:sp>
      <p:sp>
        <p:nvSpPr>
          <p:cNvPr id="5" name="MH_SubTitle_1"/>
          <p:cNvSpPr/>
          <p:nvPr/>
        </p:nvSpPr>
        <p:spPr>
          <a:xfrm>
            <a:off x="2154555" y="2308225"/>
            <a:ext cx="1666875" cy="1379855"/>
          </a:xfrm>
          <a:prstGeom prst="rect">
            <a:avLst/>
          </a:prstGeom>
          <a:solidFill>
            <a:srgbClr val="FFD651"/>
          </a:solidFill>
          <a:ln w="38100" cap="flat" cmpd="sng" algn="ctr">
            <a:solidFill>
              <a:srgbClr val="FFFFFF"/>
            </a:solidFill>
            <a:prstDash val="solid"/>
            <a:miter lim="800000"/>
            <a:headEnd type="none" w="med" len="med"/>
            <a:tailEnd type="none" w="med" len="med"/>
          </a:ln>
          <a:effectLst>
            <a:outerShdw blurRad="57150" dist="38100" dir="5400000" algn="ctr">
              <a:srgbClr val="553E00">
                <a:alpha val="48000"/>
              </a:srgbClr>
            </a:outerShdw>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Noto Sans S Chinese Black" charset="0"/>
                <a:ea typeface="Noto Sans S Chinese Black" charset="0"/>
                <a:cs typeface="等线" panose="02010600030101010101" charset="-122"/>
              </a:rPr>
              <a:t>合伙人</a:t>
            </a:r>
            <a:endParaRPr lang="en-US" sz="2000" b="1">
              <a:solidFill>
                <a:schemeClr val="bg1"/>
              </a:solidFill>
              <a:latin typeface="Noto Sans S Chinese Black" charset="0"/>
              <a:ea typeface="Noto Sans S Chinese Black" charset="0"/>
              <a:cs typeface="等线" panose="02010600030101010101" charset="-122"/>
            </a:endParaRPr>
          </a:p>
        </p:txBody>
      </p:sp>
      <p:sp>
        <p:nvSpPr>
          <p:cNvPr id="6" name="MH_Other_4"/>
          <p:cNvSpPr/>
          <p:nvPr/>
        </p:nvSpPr>
        <p:spPr>
          <a:xfrm>
            <a:off x="2716530" y="1383030"/>
            <a:ext cx="569595" cy="569595"/>
          </a:xfrm>
          <a:prstGeom prst="ellipse">
            <a:avLst/>
          </a:prstGeom>
          <a:solidFill>
            <a:srgbClr val="FFD651"/>
          </a:solidFill>
          <a:ln w="38100" cap="flat" cmpd="sng" algn="ctr">
            <a:solidFill>
              <a:srgbClr val="FFFFFF"/>
            </a:solidFill>
            <a:prstDash val="solid"/>
            <a:miter lim="800000"/>
            <a:headEnd type="none" w="med" len="med"/>
            <a:tailEnd type="none" w="med" len="med"/>
          </a:ln>
          <a:effectLst>
            <a:outerShdw blurRad="57150" dist="38100" dir="5400000" algn="ctr">
              <a:srgbClr val="553E00">
                <a:alpha val="48000"/>
              </a:srgbClr>
            </a:outerShdw>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rPr>
              <a:t>1</a:t>
            </a:r>
            <a:endPar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8" name="MH_Other_5"/>
          <p:cNvSpPr/>
          <p:nvPr/>
        </p:nvSpPr>
        <p:spPr>
          <a:xfrm>
            <a:off x="5050155" y="1952625"/>
            <a:ext cx="6350" cy="355600"/>
          </a:xfrm>
          <a:prstGeom prst="line">
            <a:avLst/>
          </a:prstGeom>
          <a:noFill/>
          <a:ln w="41275" cap="flat" cmpd="sng" algn="ctr">
            <a:solidFill>
              <a:srgbClr val="B3C93D"/>
            </a:solidFill>
            <a:prstDash val="sysDot"/>
            <a:miter lim="800000"/>
            <a:headEnd type="none" w="med" len="med"/>
            <a:tailEnd type="none" w="med" len="med"/>
          </a:ln>
          <a:effectLst/>
        </p:spPr>
      </p:sp>
      <p:sp>
        <p:nvSpPr>
          <p:cNvPr id="9" name="MH_Other_6"/>
          <p:cNvSpPr/>
          <p:nvPr/>
        </p:nvSpPr>
        <p:spPr>
          <a:xfrm>
            <a:off x="4232275" y="1722755"/>
            <a:ext cx="1641475" cy="1964690"/>
          </a:xfrm>
          <a:prstGeom prst="rect">
            <a:avLst/>
          </a:prstGeom>
          <a:noFill/>
          <a:ln w="25400" cap="flat" cmpd="sng" algn="ctr">
            <a:solidFill>
              <a:srgbClr val="D8D8D8"/>
            </a:solidFill>
            <a:prstDash val="solid"/>
            <a:miter lim="800000"/>
            <a:headEnd type="none" w="med" len="med"/>
            <a:tailEnd type="none" w="med" len="med"/>
          </a:ln>
          <a:effectLst/>
        </p:spPr>
        <p:txBody>
          <a:bodyPr vert="horz" wrap="square" lIns="91440" tIns="45720" rIns="91440" bIns="45720" numCol="1" anchor="b"/>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b="1">
              <a:solidFill>
                <a:srgbClr val="000000"/>
              </a:solidFill>
            </a:endParaRPr>
          </a:p>
        </p:txBody>
      </p:sp>
      <p:sp>
        <p:nvSpPr>
          <p:cNvPr id="10" name="MH_Other_7"/>
          <p:cNvSpPr/>
          <p:nvPr/>
        </p:nvSpPr>
        <p:spPr>
          <a:xfrm>
            <a:off x="4232275" y="1711325"/>
            <a:ext cx="1641475" cy="1905"/>
          </a:xfrm>
          <a:prstGeom prst="line">
            <a:avLst/>
          </a:prstGeom>
          <a:noFill/>
          <a:ln w="38100" cap="flat" cmpd="sng" algn="ctr">
            <a:solidFill>
              <a:srgbClr val="B3C93D"/>
            </a:solidFill>
            <a:prstDash val="solid"/>
            <a:miter lim="800000"/>
            <a:headEnd type="none" w="med" len="med"/>
            <a:tailEnd type="none" w="med" len="med"/>
          </a:ln>
          <a:effectLst>
            <a:outerShdw blurRad="57150" dist="38100" dir="5400000" algn="ctr">
              <a:srgbClr val="214149">
                <a:alpha val="48000"/>
              </a:srgbClr>
            </a:outerShdw>
          </a:effectLst>
        </p:spPr>
      </p:sp>
      <p:sp>
        <p:nvSpPr>
          <p:cNvPr id="11" name="MH_Other_8"/>
          <p:cNvSpPr/>
          <p:nvPr/>
        </p:nvSpPr>
        <p:spPr>
          <a:xfrm>
            <a:off x="4767580" y="1383030"/>
            <a:ext cx="569595" cy="569595"/>
          </a:xfrm>
          <a:prstGeom prst="ellipse">
            <a:avLst/>
          </a:prstGeom>
          <a:solidFill>
            <a:srgbClr val="B3C93D"/>
          </a:solidFill>
          <a:ln w="38100" cap="flat" cmpd="sng" algn="ctr">
            <a:solidFill>
              <a:srgbClr val="FFFFFF"/>
            </a:solidFill>
            <a:prstDash val="solid"/>
            <a:miter lim="800000"/>
            <a:headEnd type="none" w="med" len="med"/>
            <a:tailEnd type="none" w="med" len="med"/>
          </a:ln>
          <a:effectLst>
            <a:outerShdw blurRad="57150" dist="38100" dir="5400000" algn="ctr">
              <a:srgbClr val="214149">
                <a:alpha val="48000"/>
              </a:srgbClr>
            </a:outerShdw>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rPr>
              <a:t>2</a:t>
            </a:r>
            <a:endPar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12" name="MH_SubTitle_2"/>
          <p:cNvSpPr/>
          <p:nvPr/>
        </p:nvSpPr>
        <p:spPr>
          <a:xfrm>
            <a:off x="4206875" y="2308225"/>
            <a:ext cx="1666875" cy="1379855"/>
          </a:xfrm>
          <a:prstGeom prst="rect">
            <a:avLst/>
          </a:prstGeom>
          <a:solidFill>
            <a:srgbClr val="B3C93D"/>
          </a:solidFill>
          <a:ln w="38100" cap="flat" cmpd="sng" algn="ctr">
            <a:solidFill>
              <a:srgbClr val="FFFFFF"/>
            </a:solidFill>
            <a:prstDash val="solid"/>
            <a:miter lim="800000"/>
            <a:headEnd type="none" w="med" len="med"/>
            <a:tailEnd type="none" w="med" len="med"/>
          </a:ln>
          <a:effectLst>
            <a:outerShdw blurRad="57150" dist="38100" dir="5400000" algn="ctr">
              <a:srgbClr val="214149">
                <a:alpha val="48000"/>
              </a:srgbClr>
            </a:outerShdw>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Noto Sans S Chinese Black" charset="0"/>
                <a:ea typeface="Noto Sans S Chinese Black" charset="0"/>
                <a:cs typeface="等线" panose="02010600030101010101" charset="-122"/>
              </a:rPr>
              <a:t>城市运营商</a:t>
            </a:r>
            <a:endParaRPr lang="en-US" sz="2000" b="1">
              <a:solidFill>
                <a:schemeClr val="bg1"/>
              </a:solidFill>
              <a:latin typeface="Noto Sans S Chinese Black" charset="0"/>
              <a:ea typeface="Noto Sans S Chinese Black" charset="0"/>
              <a:cs typeface="等线" panose="02010600030101010101" charset="-122"/>
            </a:endParaRPr>
          </a:p>
        </p:txBody>
      </p:sp>
      <p:sp>
        <p:nvSpPr>
          <p:cNvPr id="13" name="MH_Other_9"/>
          <p:cNvSpPr/>
          <p:nvPr/>
        </p:nvSpPr>
        <p:spPr>
          <a:xfrm>
            <a:off x="7102475" y="1952625"/>
            <a:ext cx="5080" cy="355600"/>
          </a:xfrm>
          <a:prstGeom prst="line">
            <a:avLst/>
          </a:prstGeom>
          <a:noFill/>
          <a:ln w="41275" cap="flat" cmpd="sng" algn="ctr">
            <a:solidFill>
              <a:srgbClr val="657489"/>
            </a:solidFill>
            <a:prstDash val="sysDot"/>
            <a:miter lim="800000"/>
            <a:headEnd type="none" w="med" len="med"/>
            <a:tailEnd type="none" w="med" len="med"/>
          </a:ln>
          <a:effectLst/>
        </p:spPr>
      </p:sp>
      <p:sp>
        <p:nvSpPr>
          <p:cNvPr id="14" name="MH_Other_10"/>
          <p:cNvSpPr/>
          <p:nvPr/>
        </p:nvSpPr>
        <p:spPr>
          <a:xfrm>
            <a:off x="6285230" y="1722755"/>
            <a:ext cx="1641475" cy="1965960"/>
          </a:xfrm>
          <a:prstGeom prst="rect">
            <a:avLst/>
          </a:prstGeom>
          <a:noFill/>
          <a:ln w="25400" cap="flat" cmpd="sng" algn="ctr">
            <a:solidFill>
              <a:srgbClr val="D8D8D8"/>
            </a:solidFill>
            <a:prstDash val="solid"/>
            <a:miter lim="800000"/>
            <a:headEnd type="none" w="med" len="med"/>
            <a:tailEnd type="none" w="med" len="med"/>
          </a:ln>
          <a:effectLst/>
        </p:spPr>
        <p:txBody>
          <a:bodyPr vert="horz" wrap="square" lIns="91440" tIns="45720" rIns="91440" bIns="45720" numCol="1" anchor="b"/>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b="1">
              <a:solidFill>
                <a:srgbClr val="000000"/>
              </a:solidFill>
            </a:endParaRPr>
          </a:p>
        </p:txBody>
      </p:sp>
      <p:sp>
        <p:nvSpPr>
          <p:cNvPr id="15" name="MH_Other_11"/>
          <p:cNvSpPr/>
          <p:nvPr/>
        </p:nvSpPr>
        <p:spPr>
          <a:xfrm>
            <a:off x="6285230" y="1711325"/>
            <a:ext cx="1641475" cy="1905"/>
          </a:xfrm>
          <a:prstGeom prst="line">
            <a:avLst/>
          </a:prstGeom>
          <a:noFill/>
          <a:ln w="38100" cap="flat" cmpd="sng" algn="ctr">
            <a:solidFill>
              <a:srgbClr val="657489"/>
            </a:solidFill>
            <a:prstDash val="solid"/>
            <a:miter lim="800000"/>
            <a:headEnd type="none" w="med" len="med"/>
            <a:tailEnd type="none" w="med" len="med"/>
          </a:ln>
          <a:effectLst>
            <a:outerShdw blurRad="57150" dist="38100" dir="5400000" algn="ctr">
              <a:srgbClr val="254126">
                <a:alpha val="48000"/>
              </a:srgbClr>
            </a:outerShdw>
          </a:effectLst>
        </p:spPr>
      </p:sp>
      <p:sp>
        <p:nvSpPr>
          <p:cNvPr id="16" name="MH_Other_12"/>
          <p:cNvSpPr/>
          <p:nvPr/>
        </p:nvSpPr>
        <p:spPr>
          <a:xfrm>
            <a:off x="6819900" y="1383030"/>
            <a:ext cx="571500" cy="569595"/>
          </a:xfrm>
          <a:prstGeom prst="ellipse">
            <a:avLst/>
          </a:prstGeom>
          <a:solidFill>
            <a:srgbClr val="657489"/>
          </a:solidFill>
          <a:ln w="38100" cap="flat" cmpd="sng" algn="ctr">
            <a:solidFill>
              <a:srgbClr val="FFFFFF"/>
            </a:solidFill>
            <a:prstDash val="solid"/>
            <a:miter lim="800000"/>
            <a:headEnd type="none" w="med" len="med"/>
            <a:tailEnd type="none" w="med" len="med"/>
          </a:ln>
          <a:effectLst>
            <a:outerShdw blurRad="57150" dist="38100" dir="5400000" algn="ctr">
              <a:srgbClr val="254126">
                <a:alpha val="48000"/>
              </a:srgbClr>
            </a:outerShdw>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rPr>
              <a:t>3</a:t>
            </a:r>
            <a:endPar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17" name="MH_SubTitle_3"/>
          <p:cNvSpPr/>
          <p:nvPr/>
        </p:nvSpPr>
        <p:spPr>
          <a:xfrm>
            <a:off x="6259830" y="2308225"/>
            <a:ext cx="1666875" cy="1379855"/>
          </a:xfrm>
          <a:prstGeom prst="rect">
            <a:avLst/>
          </a:prstGeom>
          <a:solidFill>
            <a:srgbClr val="657489"/>
          </a:solidFill>
          <a:ln w="38100" cap="flat" cmpd="sng" algn="ctr">
            <a:solidFill>
              <a:srgbClr val="FFFFFF"/>
            </a:solidFill>
            <a:prstDash val="solid"/>
            <a:miter lim="800000"/>
            <a:headEnd type="none" w="med" len="med"/>
            <a:tailEnd type="none" w="med" len="med"/>
          </a:ln>
          <a:effectLst>
            <a:outerShdw blurRad="57150" dist="38100" dir="5400000" algn="ctr">
              <a:srgbClr val="254126">
                <a:alpha val="48000"/>
              </a:srgbClr>
            </a:outerShdw>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Noto Sans S Chinese Black" charset="0"/>
                <a:ea typeface="Noto Sans S Chinese Black" charset="0"/>
                <a:cs typeface="等线" panose="02010600030101010101" charset="-122"/>
              </a:rPr>
              <a:t>城市服务商</a:t>
            </a:r>
            <a:endParaRPr lang="en-US" sz="2000" b="1">
              <a:solidFill>
                <a:schemeClr val="bg1"/>
              </a:solidFill>
              <a:latin typeface="Noto Sans S Chinese Black" charset="0"/>
              <a:ea typeface="Noto Sans S Chinese Black" charset="0"/>
              <a:cs typeface="等线" panose="02010600030101010101" charset="-122"/>
            </a:endParaRPr>
          </a:p>
        </p:txBody>
      </p:sp>
      <p:sp>
        <p:nvSpPr>
          <p:cNvPr id="18" name="MH_Other_13"/>
          <p:cNvSpPr/>
          <p:nvPr/>
        </p:nvSpPr>
        <p:spPr>
          <a:xfrm>
            <a:off x="9155430" y="1952625"/>
            <a:ext cx="4445" cy="355600"/>
          </a:xfrm>
          <a:prstGeom prst="line">
            <a:avLst/>
          </a:prstGeom>
          <a:noFill/>
          <a:ln w="41275" cap="flat" cmpd="sng" algn="ctr">
            <a:solidFill>
              <a:srgbClr val="3E516C"/>
            </a:solidFill>
            <a:prstDash val="sysDot"/>
            <a:miter lim="800000"/>
            <a:headEnd type="none" w="med" len="med"/>
            <a:tailEnd type="none" w="med" len="med"/>
          </a:ln>
          <a:effectLst/>
        </p:spPr>
      </p:sp>
      <p:sp>
        <p:nvSpPr>
          <p:cNvPr id="19" name="MH_Other_14"/>
          <p:cNvSpPr/>
          <p:nvPr/>
        </p:nvSpPr>
        <p:spPr>
          <a:xfrm>
            <a:off x="8336280" y="1722755"/>
            <a:ext cx="1641475" cy="1965960"/>
          </a:xfrm>
          <a:prstGeom prst="rect">
            <a:avLst/>
          </a:prstGeom>
          <a:noFill/>
          <a:ln w="25400" cap="flat" cmpd="sng" algn="ctr">
            <a:solidFill>
              <a:srgbClr val="D8D8D8"/>
            </a:solidFill>
            <a:prstDash val="solid"/>
            <a:miter lim="800000"/>
            <a:headEnd type="none" w="med" len="med"/>
            <a:tailEnd type="none" w="med" len="med"/>
          </a:ln>
          <a:effectLst/>
        </p:spPr>
        <p:txBody>
          <a:bodyPr vert="horz" wrap="square" lIns="91440" tIns="45720" rIns="91440" bIns="45720" numCol="1" anchor="b"/>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b="1">
              <a:solidFill>
                <a:srgbClr val="000000"/>
              </a:solidFill>
            </a:endParaRPr>
          </a:p>
        </p:txBody>
      </p:sp>
      <p:sp>
        <p:nvSpPr>
          <p:cNvPr id="20" name="MH_Other_15"/>
          <p:cNvSpPr/>
          <p:nvPr/>
        </p:nvSpPr>
        <p:spPr>
          <a:xfrm>
            <a:off x="8336280" y="1711325"/>
            <a:ext cx="1641475" cy="1905"/>
          </a:xfrm>
          <a:prstGeom prst="line">
            <a:avLst/>
          </a:prstGeom>
          <a:noFill/>
          <a:ln w="38100" cap="flat" cmpd="sng" algn="ctr">
            <a:solidFill>
              <a:srgbClr val="3E516C"/>
            </a:solidFill>
            <a:prstDash val="solid"/>
            <a:miter lim="800000"/>
            <a:headEnd type="none" w="med" len="med"/>
            <a:tailEnd type="none" w="med" len="med"/>
          </a:ln>
          <a:effectLst>
            <a:outerShdw blurRad="57150" dist="38100" dir="5400000" algn="ctr">
              <a:srgbClr val="36235C">
                <a:alpha val="48000"/>
              </a:srgbClr>
            </a:outerShdw>
          </a:effectLst>
        </p:spPr>
      </p:sp>
      <p:sp>
        <p:nvSpPr>
          <p:cNvPr id="21" name="MH_Other_16"/>
          <p:cNvSpPr/>
          <p:nvPr/>
        </p:nvSpPr>
        <p:spPr>
          <a:xfrm>
            <a:off x="8872855" y="1383030"/>
            <a:ext cx="569595" cy="569595"/>
          </a:xfrm>
          <a:prstGeom prst="ellipse">
            <a:avLst/>
          </a:prstGeom>
          <a:solidFill>
            <a:srgbClr val="3E516C"/>
          </a:solidFill>
          <a:ln w="38100" cap="flat" cmpd="sng" algn="ctr">
            <a:solidFill>
              <a:srgbClr val="FFFFFF"/>
            </a:solidFill>
            <a:prstDash val="solid"/>
            <a:miter lim="800000"/>
            <a:headEnd type="none" w="med" len="med"/>
            <a:tailEnd type="none" w="med" len="med"/>
          </a:ln>
          <a:effectLst>
            <a:outerShdw blurRad="57150" dist="38100" dir="5400000" algn="ctr">
              <a:srgbClr val="36235C">
                <a:alpha val="48000"/>
              </a:srgbClr>
            </a:outerShdw>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rPr>
              <a:t>4</a:t>
            </a:r>
            <a:endParaRPr lang="en-US" sz="2000" b="1">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22" name="MH_SubTitle_4"/>
          <p:cNvSpPr/>
          <p:nvPr/>
        </p:nvSpPr>
        <p:spPr>
          <a:xfrm>
            <a:off x="8310880" y="2308225"/>
            <a:ext cx="1666875" cy="1379855"/>
          </a:xfrm>
          <a:prstGeom prst="rect">
            <a:avLst/>
          </a:prstGeom>
          <a:solidFill>
            <a:srgbClr val="3E516C"/>
          </a:solidFill>
          <a:ln w="38100" cap="flat" cmpd="sng" algn="ctr">
            <a:solidFill>
              <a:srgbClr val="FFFFFF"/>
            </a:solidFill>
            <a:prstDash val="solid"/>
            <a:miter lim="800000"/>
            <a:headEnd type="none" w="med" len="med"/>
            <a:tailEnd type="none" w="med" len="med"/>
          </a:ln>
          <a:effectLst>
            <a:outerShdw blurRad="57150" dist="38100" dir="5400000" algn="ctr">
              <a:srgbClr val="36235C">
                <a:alpha val="48000"/>
              </a:srgbClr>
            </a:outerShdw>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000" b="1">
                <a:solidFill>
                  <a:schemeClr val="bg1"/>
                </a:solidFill>
                <a:latin typeface="Noto Sans S Chinese Black" charset="0"/>
                <a:ea typeface="Noto Sans S Chinese Black" charset="0"/>
                <a:cs typeface="等线" panose="02010600030101010101" charset="-122"/>
              </a:rPr>
              <a:t>终端用户</a:t>
            </a:r>
            <a:endParaRPr lang="en-US" sz="2000" b="1">
              <a:solidFill>
                <a:schemeClr val="bg1"/>
              </a:solidFill>
              <a:latin typeface="Noto Sans S Chinese Black" charset="0"/>
              <a:ea typeface="Noto Sans S Chinese Black" charset="0"/>
              <a:cs typeface="等线" panose="02010600030101010101" charset="-122"/>
            </a:endParaRPr>
          </a:p>
        </p:txBody>
      </p:sp>
      <p:grpSp>
        <p:nvGrpSpPr>
          <p:cNvPr id="7" name="组合 1"/>
          <p:cNvGrpSpPr/>
          <p:nvPr/>
        </p:nvGrpSpPr>
        <p:grpSpPr>
          <a:xfrm>
            <a:off x="1536700" y="-10795"/>
            <a:ext cx="10671810" cy="6868795"/>
            <a:chOff x="1536700" y="-10795"/>
            <a:chExt cx="10671810" cy="6868795"/>
          </a:xfrm>
        </p:grpSpPr>
        <p:sp>
          <p:nvSpPr>
            <p:cNvPr id="34" name="TextBox 5"/>
            <p:cNvSpPr/>
            <p:nvPr/>
          </p:nvSpPr>
          <p:spPr>
            <a:xfrm>
              <a:off x="2696210"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加盟方案</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23" name="组合 14"/>
            <p:cNvGrpSpPr/>
            <p:nvPr/>
          </p:nvGrpSpPr>
          <p:grpSpPr>
            <a:xfrm>
              <a:off x="1536700" y="12700"/>
              <a:ext cx="10671810" cy="6845300"/>
              <a:chOff x="1536700" y="12700"/>
              <a:chExt cx="10671810" cy="6845300"/>
            </a:xfrm>
          </p:grpSpPr>
          <p:grpSp>
            <p:nvGrpSpPr>
              <p:cNvPr id="24" name="组合 20"/>
              <p:cNvGrpSpPr/>
              <p:nvPr/>
            </p:nvGrpSpPr>
            <p:grpSpPr>
              <a:xfrm>
                <a:off x="8532495" y="6478270"/>
                <a:ext cx="3676015" cy="379730"/>
                <a:chOff x="8532495" y="6478270"/>
                <a:chExt cx="3676015" cy="379730"/>
              </a:xfrm>
            </p:grpSpPr>
            <p:sp>
              <p:nvSpPr>
                <p:cNvPr id="33"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2"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25" name="组合 39"/>
              <p:cNvGrpSpPr/>
              <p:nvPr/>
            </p:nvGrpSpPr>
            <p:grpSpPr>
              <a:xfrm>
                <a:off x="1536700" y="12700"/>
                <a:ext cx="940435" cy="426085"/>
                <a:chOff x="1536700" y="12700"/>
                <a:chExt cx="940435" cy="426085"/>
              </a:xfrm>
            </p:grpSpPr>
            <p:sp>
              <p:nvSpPr>
                <p:cNvPr id="30"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29" name="平行四边形 32"/>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35" name="图片 33"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36" name="文本框 35"/>
          <p:cNvSpPr txBox="1"/>
          <p:nvPr/>
        </p:nvSpPr>
        <p:spPr>
          <a:xfrm>
            <a:off x="3459480" y="4519930"/>
            <a:ext cx="5273040" cy="1322070"/>
          </a:xfrm>
          <a:prstGeom prst="rect">
            <a:avLst/>
          </a:prstGeom>
          <a:noFill/>
        </p:spPr>
        <p:txBody>
          <a:bodyPr wrap="square" rtlCol="0">
            <a:spAutoFit/>
          </a:bodyPr>
          <a:lstStyle/>
          <a:p>
            <a:r>
              <a:rPr lang="zh-CN" altLang="en-US" sz="8000">
                <a:solidFill>
                  <a:schemeClr val="bg1"/>
                </a:solidFill>
                <a:latin typeface="微软雅黑" panose="020B0503020204020204" pitchFamily="34" charset="-122"/>
                <a:ea typeface="微软雅黑" panose="020B0503020204020204" pitchFamily="34" charset="-122"/>
              </a:rPr>
              <a:t>面 向 全 国</a:t>
            </a:r>
            <a:endParaRPr lang="zh-CN" altLang="en-US" sz="80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heel(1)">
                                      <p:cBhvr>
                                        <p:cTn id="17" dur="2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heel(1)">
                                      <p:cBhvr>
                                        <p:cTn id="2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2" grpId="0" bldLvl="0" animBg="1"/>
      <p:bldP spid="17" grpId="0" bldLvl="0" animBg="1"/>
      <p:bldP spid="22"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同侧圆角矩形 7"/>
          <p:cNvSpPr/>
          <p:nvPr/>
        </p:nvSpPr>
        <p:spPr>
          <a:xfrm rot="5400000">
            <a:off x="2087245" y="1609090"/>
            <a:ext cx="720725" cy="1800225"/>
          </a:xfrm>
          <a:prstGeom prst="round2SameRect">
            <a:avLst>
              <a:gd name="adj1" fmla="val 50000"/>
              <a:gd name="adj2" fmla="val 0"/>
            </a:avLst>
          </a:prstGeom>
          <a:noFill/>
          <a:ln w="38100" cap="flat" cmpd="sng" algn="ctr">
            <a:solidFill>
              <a:srgbClr val="FFD651"/>
            </a:solid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3" name="椭圆 8"/>
          <p:cNvSpPr/>
          <p:nvPr/>
        </p:nvSpPr>
        <p:spPr>
          <a:xfrm>
            <a:off x="829945" y="1967865"/>
            <a:ext cx="1079500" cy="1080770"/>
          </a:xfrm>
          <a:prstGeom prst="ellipse">
            <a:avLst/>
          </a:prstGeom>
          <a:solidFill>
            <a:srgbClr val="FFD651"/>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10000"/>
              </a:lnSpc>
              <a:spcBef>
                <a:spcPts val="0"/>
              </a:spcBef>
              <a:spcAft>
                <a:spcPts val="0"/>
              </a:spcAft>
              <a:buNone/>
              <a:defRPr lang="en-US" sz="147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3935">
                <a:latin typeface="微软雅黑" panose="020B0503020204020204" pitchFamily="34" charset="-122"/>
                <a:ea typeface="微软雅黑" panose="020B0503020204020204" pitchFamily="34" charset="-122"/>
                <a:cs typeface="等线" panose="02010600030101010101" charset="-122"/>
              </a:rPr>
              <a:t>A</a:t>
            </a:r>
            <a:endParaRPr lang="en-US" sz="3935">
              <a:latin typeface="微软雅黑" panose="020B0503020204020204" pitchFamily="34" charset="-122"/>
              <a:ea typeface="微软雅黑" panose="020B0503020204020204" pitchFamily="34" charset="-122"/>
              <a:cs typeface="等线" panose="02010600030101010101" charset="-122"/>
            </a:endParaRPr>
          </a:p>
        </p:txBody>
      </p:sp>
      <p:sp>
        <p:nvSpPr>
          <p:cNvPr id="4" name="矩形 5"/>
          <p:cNvSpPr/>
          <p:nvPr/>
        </p:nvSpPr>
        <p:spPr>
          <a:xfrm>
            <a:off x="1950720" y="2308860"/>
            <a:ext cx="1208405" cy="4000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just" defTabSz="914400">
              <a:lnSpc>
                <a:spcPct val="110000"/>
              </a:lnSpc>
              <a:spcBef>
                <a:spcPts val="0"/>
              </a:spcBef>
              <a:spcAft>
                <a:spcPts val="0"/>
              </a:spcAft>
              <a:buNone/>
              <a:defRPr lang="en-US" sz="1565"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sz="1740">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5" name="同侧圆角矩形 19"/>
          <p:cNvSpPr/>
          <p:nvPr/>
        </p:nvSpPr>
        <p:spPr>
          <a:xfrm rot="5400000">
            <a:off x="4752975" y="1609090"/>
            <a:ext cx="720725" cy="1800225"/>
          </a:xfrm>
          <a:prstGeom prst="round2SameRect">
            <a:avLst>
              <a:gd name="adj1" fmla="val 50000"/>
              <a:gd name="adj2" fmla="val 0"/>
            </a:avLst>
          </a:prstGeom>
          <a:noFill/>
          <a:ln w="38100" cap="flat" cmpd="sng" algn="ctr">
            <a:solidFill>
              <a:srgbClr val="B3C93D"/>
            </a:solid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6" name="椭圆 20"/>
          <p:cNvSpPr/>
          <p:nvPr/>
        </p:nvSpPr>
        <p:spPr>
          <a:xfrm>
            <a:off x="3495675" y="1967865"/>
            <a:ext cx="1079500" cy="1080770"/>
          </a:xfrm>
          <a:prstGeom prst="ellipse">
            <a:avLst/>
          </a:prstGeom>
          <a:solidFill>
            <a:srgbClr val="B3C93D"/>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10000"/>
              </a:lnSpc>
              <a:spcBef>
                <a:spcPts val="0"/>
              </a:spcBef>
              <a:spcAft>
                <a:spcPts val="0"/>
              </a:spcAft>
              <a:buNone/>
              <a:defRPr lang="en-US" sz="147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3935">
                <a:latin typeface="微软雅黑" panose="020B0503020204020204" pitchFamily="34" charset="-122"/>
                <a:ea typeface="微软雅黑" panose="020B0503020204020204" pitchFamily="34" charset="-122"/>
                <a:cs typeface="等线" panose="02010600030101010101" charset="-122"/>
              </a:rPr>
              <a:t>B</a:t>
            </a:r>
            <a:endParaRPr lang="en-US" sz="3935">
              <a:latin typeface="微软雅黑" panose="020B0503020204020204" pitchFamily="34" charset="-122"/>
              <a:ea typeface="微软雅黑" panose="020B0503020204020204" pitchFamily="34" charset="-122"/>
              <a:cs typeface="等线" panose="02010600030101010101" charset="-122"/>
            </a:endParaRPr>
          </a:p>
        </p:txBody>
      </p:sp>
      <p:sp>
        <p:nvSpPr>
          <p:cNvPr id="7" name="矩形 2"/>
          <p:cNvSpPr/>
          <p:nvPr/>
        </p:nvSpPr>
        <p:spPr>
          <a:xfrm>
            <a:off x="4613275" y="2308860"/>
            <a:ext cx="1206500" cy="4000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just" defTabSz="914400">
              <a:lnSpc>
                <a:spcPct val="110000"/>
              </a:lnSpc>
              <a:spcBef>
                <a:spcPts val="0"/>
              </a:spcBef>
              <a:spcAft>
                <a:spcPts val="0"/>
              </a:spcAft>
              <a:buNone/>
              <a:defRPr lang="en-US" sz="1565"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sz="1740">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8" name="同侧圆角矩形 33"/>
          <p:cNvSpPr/>
          <p:nvPr/>
        </p:nvSpPr>
        <p:spPr>
          <a:xfrm rot="5400000">
            <a:off x="10081895" y="1609090"/>
            <a:ext cx="720725" cy="1800225"/>
          </a:xfrm>
          <a:prstGeom prst="round2SameRect">
            <a:avLst>
              <a:gd name="adj1" fmla="val 50000"/>
              <a:gd name="adj2" fmla="val 0"/>
            </a:avLst>
          </a:prstGeom>
          <a:noFill/>
          <a:ln w="38100" cap="flat" cmpd="sng" algn="ctr">
            <a:solidFill>
              <a:srgbClr val="3E516C"/>
            </a:solid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9" name="椭圆 34"/>
          <p:cNvSpPr/>
          <p:nvPr/>
        </p:nvSpPr>
        <p:spPr>
          <a:xfrm>
            <a:off x="8824595" y="1967865"/>
            <a:ext cx="1079500" cy="1080770"/>
          </a:xfrm>
          <a:prstGeom prst="ellipse">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10000"/>
              </a:lnSpc>
              <a:spcBef>
                <a:spcPts val="0"/>
              </a:spcBef>
              <a:spcAft>
                <a:spcPts val="0"/>
              </a:spcAft>
              <a:buNone/>
              <a:defRPr lang="en-US" sz="147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3935">
                <a:latin typeface="微软雅黑" panose="020B0503020204020204" pitchFamily="34" charset="-122"/>
                <a:ea typeface="微软雅黑" panose="020B0503020204020204" pitchFamily="34" charset="-122"/>
                <a:cs typeface="等线" panose="02010600030101010101" charset="-122"/>
              </a:rPr>
              <a:t>D</a:t>
            </a:r>
            <a:endParaRPr lang="en-US" sz="3935">
              <a:latin typeface="微软雅黑" panose="020B0503020204020204" pitchFamily="34" charset="-122"/>
              <a:ea typeface="微软雅黑" panose="020B0503020204020204" pitchFamily="34" charset="-122"/>
              <a:cs typeface="等线" panose="02010600030101010101" charset="-122"/>
            </a:endParaRPr>
          </a:p>
        </p:txBody>
      </p:sp>
      <p:sp>
        <p:nvSpPr>
          <p:cNvPr id="10" name="矩形 23"/>
          <p:cNvSpPr/>
          <p:nvPr/>
        </p:nvSpPr>
        <p:spPr>
          <a:xfrm>
            <a:off x="10013950" y="2308860"/>
            <a:ext cx="1206500" cy="4000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just" defTabSz="914400">
              <a:lnSpc>
                <a:spcPct val="110000"/>
              </a:lnSpc>
              <a:spcBef>
                <a:spcPts val="0"/>
              </a:spcBef>
              <a:spcAft>
                <a:spcPts val="0"/>
              </a:spcAft>
              <a:buNone/>
              <a:defRPr lang="en-US" sz="1565"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sz="1740">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11" name="同侧圆角矩形 48"/>
          <p:cNvSpPr/>
          <p:nvPr/>
        </p:nvSpPr>
        <p:spPr>
          <a:xfrm rot="5400000">
            <a:off x="7416800" y="1609090"/>
            <a:ext cx="720725" cy="1800225"/>
          </a:xfrm>
          <a:prstGeom prst="round2SameRect">
            <a:avLst>
              <a:gd name="adj1" fmla="val 50000"/>
              <a:gd name="adj2" fmla="val 0"/>
            </a:avLst>
          </a:prstGeom>
          <a:noFill/>
          <a:ln w="38100" cap="flat" cmpd="sng" algn="ctr">
            <a:solidFill>
              <a:srgbClr val="657489"/>
            </a:solid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12" name="椭圆 49"/>
          <p:cNvSpPr/>
          <p:nvPr/>
        </p:nvSpPr>
        <p:spPr>
          <a:xfrm>
            <a:off x="6159500" y="1967865"/>
            <a:ext cx="1079500" cy="1080770"/>
          </a:xfrm>
          <a:prstGeom prst="ellipse">
            <a:avLst/>
          </a:prstGeom>
          <a:solidFill>
            <a:srgbClr val="657489"/>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10000"/>
              </a:lnSpc>
              <a:spcBef>
                <a:spcPts val="0"/>
              </a:spcBef>
              <a:spcAft>
                <a:spcPts val="0"/>
              </a:spcAft>
              <a:buNone/>
              <a:defRPr lang="en-US" sz="1475"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sz="3935">
                <a:latin typeface="微软雅黑" panose="020B0503020204020204" pitchFamily="34" charset="-122"/>
                <a:ea typeface="微软雅黑" panose="020B0503020204020204" pitchFamily="34" charset="-122"/>
                <a:cs typeface="等线" panose="02010600030101010101" charset="-122"/>
              </a:rPr>
              <a:t>C</a:t>
            </a:r>
            <a:endParaRPr lang="en-US" sz="3935">
              <a:latin typeface="微软雅黑" panose="020B0503020204020204" pitchFamily="34" charset="-122"/>
              <a:ea typeface="微软雅黑" panose="020B0503020204020204" pitchFamily="34" charset="-122"/>
              <a:cs typeface="等线" panose="02010600030101010101" charset="-122"/>
            </a:endParaRPr>
          </a:p>
        </p:txBody>
      </p:sp>
      <p:sp>
        <p:nvSpPr>
          <p:cNvPr id="13" name="矩形 37"/>
          <p:cNvSpPr/>
          <p:nvPr/>
        </p:nvSpPr>
        <p:spPr>
          <a:xfrm>
            <a:off x="7332345" y="2308860"/>
            <a:ext cx="1206500" cy="4000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just" defTabSz="914400">
              <a:lnSpc>
                <a:spcPct val="110000"/>
              </a:lnSpc>
              <a:spcBef>
                <a:spcPts val="0"/>
              </a:spcBef>
              <a:spcAft>
                <a:spcPts val="0"/>
              </a:spcAft>
              <a:buNone/>
              <a:defRPr lang="en-US" sz="1565"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endParaRPr lang="en-US" sz="1740">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14" name="矩形 50"/>
          <p:cNvSpPr/>
          <p:nvPr/>
        </p:nvSpPr>
        <p:spPr>
          <a:xfrm>
            <a:off x="3343275" y="3486785"/>
            <a:ext cx="45720" cy="1578610"/>
          </a:xfrm>
          <a:prstGeom prst="rect">
            <a:avLst/>
          </a:prstGeom>
          <a:solidFill>
            <a:srgbClr val="D8D8D8"/>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15" name="文本框 3"/>
          <p:cNvSpPr/>
          <p:nvPr/>
        </p:nvSpPr>
        <p:spPr>
          <a:xfrm>
            <a:off x="1909445" y="2169160"/>
            <a:ext cx="1265555" cy="67881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l" defTabSz="914400">
              <a:lnSpc>
                <a:spcPct val="100000"/>
              </a:lnSpc>
              <a:spcBef>
                <a:spcPts val="0"/>
              </a:spcBef>
              <a:spcAft>
                <a:spcPts val="0"/>
              </a:spcAft>
              <a:buNone/>
              <a:defRPr lang="en-US" sz="1385"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en-US" b="1" spc="63">
                <a:solidFill>
                  <a:srgbClr val="000000"/>
                </a:solidFill>
                <a:latin typeface="微软雅黑" panose="020B0503020204020204" pitchFamily="34" charset="-122"/>
                <a:ea typeface="微软雅黑" panose="020B0503020204020204" pitchFamily="34" charset="-122"/>
                <a:cs typeface="Arial" panose="020B0604020202020204" pitchFamily="34" charset="0"/>
              </a:rPr>
              <a:t>独有格蒂分销管理系统</a:t>
            </a:r>
            <a:endParaRPr lang="en-US" b="1" spc="63">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4"/>
          <p:cNvSpPr/>
          <p:nvPr/>
        </p:nvSpPr>
        <p:spPr>
          <a:xfrm>
            <a:off x="1300294" y="3747135"/>
            <a:ext cx="1641026" cy="116042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0" marR="0" indent="0" algn="l" defTabSz="914400">
              <a:lnSpc>
                <a:spcPct val="110000"/>
              </a:lnSpc>
              <a:spcBef>
                <a:spcPts val="0"/>
              </a:spcBef>
              <a:spcAft>
                <a:spcPts val="0"/>
              </a:spcAft>
              <a:buNone/>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智能</a:t>
            </a:r>
            <a:r>
              <a:rPr lang="en-US" sz="1600"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库存管理</a:t>
            </a:r>
            <a:endParaRPr 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sz="1600"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代理分销管理</a:t>
            </a:r>
            <a:endParaRPr 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sz="1600"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自动管理分账</a:t>
            </a:r>
            <a:endParaRPr 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sz="1600"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分享收益技术</a:t>
            </a:r>
            <a:endParaRPr 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marL="0" marR="0" indent="0" algn="l" defTabSz="914400">
              <a:lnSpc>
                <a:spcPct val="110000"/>
              </a:lnSpc>
              <a:spcBef>
                <a:spcPts val="0"/>
              </a:spcBef>
              <a:spcAft>
                <a:spcPts val="0"/>
              </a:spcAft>
              <a:buNone/>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endParaRPr lang="en-US" sz="12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marL="0" marR="0" indent="0" algn="l" defTabSz="914400">
              <a:lnSpc>
                <a:spcPct val="110000"/>
              </a:lnSpc>
              <a:spcBef>
                <a:spcPts val="0"/>
              </a:spcBef>
              <a:spcAft>
                <a:spcPts val="0"/>
              </a:spcAft>
              <a:buNone/>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endParaRPr lang="en-US" sz="12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marL="0" marR="0" indent="0" algn="l" defTabSz="914400">
              <a:lnSpc>
                <a:spcPct val="110000"/>
              </a:lnSpc>
              <a:spcBef>
                <a:spcPts val="0"/>
              </a:spcBef>
              <a:spcAft>
                <a:spcPts val="0"/>
              </a:spcAft>
              <a:buNone/>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endParaRPr lang="en-US" sz="12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p:txBody>
      </p:sp>
      <p:sp>
        <p:nvSpPr>
          <p:cNvPr id="17" name="文本框 32"/>
          <p:cNvSpPr/>
          <p:nvPr/>
        </p:nvSpPr>
        <p:spPr>
          <a:xfrm>
            <a:off x="4573270" y="2169160"/>
            <a:ext cx="1265555" cy="67881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l" defTabSz="914400">
              <a:lnSpc>
                <a:spcPct val="120000"/>
              </a:lnSpc>
              <a:spcBef>
                <a:spcPts val="0"/>
              </a:spcBef>
              <a:spcAft>
                <a:spcPts val="0"/>
              </a:spcAft>
              <a:buNone/>
              <a:defRPr lang="en-US" sz="162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en-US" b="1" spc="64">
                <a:solidFill>
                  <a:srgbClr val="000000"/>
                </a:solidFill>
                <a:latin typeface="微软雅黑" panose="020B0503020204020204" pitchFamily="34" charset="-122"/>
                <a:ea typeface="微软雅黑" panose="020B0503020204020204" pitchFamily="34" charset="-122"/>
                <a:cs typeface="Arial" panose="020B0604020202020204" pitchFamily="34" charset="0"/>
              </a:rPr>
              <a:t>全国一码通销售</a:t>
            </a:r>
            <a:endParaRPr lang="en-US" b="1" spc="64">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文本框 35"/>
          <p:cNvSpPr/>
          <p:nvPr/>
        </p:nvSpPr>
        <p:spPr>
          <a:xfrm>
            <a:off x="3514987" y="3747135"/>
            <a:ext cx="2592198" cy="1261093"/>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一码销遍全国终端用户</a:t>
            </a:r>
            <a:endParaRPr lang="en-US" altLang="en-US" sz="1600" kern="1"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层级实时分润即时到账</a:t>
            </a:r>
            <a:endParaRPr lang="en-US" altLang="en-US" sz="1600" kern="1"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各级代理可全国无限招</a:t>
            </a: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纳自有权限代理商</a:t>
            </a:r>
            <a:endParaRPr lang="en-US" altLang="en-US" sz="1600" kern="1"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marL="0" marR="0" indent="0" algn="l" defTabSz="914400">
              <a:lnSpc>
                <a:spcPct val="110000"/>
              </a:lnSpc>
              <a:spcBef>
                <a:spcPts val="0"/>
              </a:spcBef>
              <a:spcAft>
                <a:spcPts val="0"/>
              </a:spcAft>
              <a:buNone/>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endParaRPr lang="en-US" sz="12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p:txBody>
      </p:sp>
      <p:sp>
        <p:nvSpPr>
          <p:cNvPr id="19" name="文本框 36"/>
          <p:cNvSpPr/>
          <p:nvPr/>
        </p:nvSpPr>
        <p:spPr>
          <a:xfrm>
            <a:off x="7252335" y="2169160"/>
            <a:ext cx="1265555" cy="67881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l" defTabSz="914400">
              <a:lnSpc>
                <a:spcPct val="100000"/>
              </a:lnSpc>
              <a:spcBef>
                <a:spcPts val="0"/>
              </a:spcBef>
              <a:spcAft>
                <a:spcPts val="0"/>
              </a:spcAft>
              <a:buNone/>
              <a:defRPr lang="en-US" sz="1385"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en-US" b="1" spc="63">
                <a:solidFill>
                  <a:srgbClr val="000000"/>
                </a:solidFill>
                <a:latin typeface="微软雅黑" panose="020B0503020204020204" pitchFamily="34" charset="-122"/>
                <a:ea typeface="微软雅黑" panose="020B0503020204020204" pitchFamily="34" charset="-122"/>
                <a:cs typeface="Arial" panose="020B0604020202020204" pitchFamily="34" charset="0"/>
              </a:rPr>
              <a:t>一站式销售管家服务</a:t>
            </a:r>
            <a:endParaRPr lang="en-US" b="1" spc="63">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38"/>
          <p:cNvSpPr/>
          <p:nvPr/>
        </p:nvSpPr>
        <p:spPr>
          <a:xfrm>
            <a:off x="6251307" y="3780691"/>
            <a:ext cx="2481632" cy="95313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R="0" indent="0">
              <a:lnSpc>
                <a:spcPct val="110000"/>
              </a:lnSpc>
              <a:spcBef>
                <a:spcPts val="0"/>
              </a:spcBef>
              <a:spcAft>
                <a:spcPts val="0"/>
              </a:spcAft>
              <a:buNone/>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贴心销售管家一对一</a:t>
            </a:r>
            <a:endParaRPr lang="en-US" altLang="en-US" sz="1600" kern="1"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marR="0" indent="0">
              <a:lnSpc>
                <a:spcPct val="110000"/>
              </a:lnSpc>
              <a:spcBef>
                <a:spcPts val="0"/>
              </a:spcBef>
              <a:spcAft>
                <a:spcPts val="0"/>
              </a:spcAft>
              <a:buNone/>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服务于代理商的售前、售中、售后工作</a:t>
            </a:r>
            <a:endParaRPr lang="en-US" altLang="en-US" sz="1600" kern="1"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p:txBody>
      </p:sp>
      <p:sp>
        <p:nvSpPr>
          <p:cNvPr id="21" name="文本框 39"/>
          <p:cNvSpPr/>
          <p:nvPr/>
        </p:nvSpPr>
        <p:spPr>
          <a:xfrm>
            <a:off x="9919335" y="2169160"/>
            <a:ext cx="1265555" cy="67881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l" defTabSz="914400">
              <a:lnSpc>
                <a:spcPct val="110000"/>
              </a:lnSpc>
              <a:spcBef>
                <a:spcPts val="0"/>
              </a:spcBef>
              <a:spcAft>
                <a:spcPts val="0"/>
              </a:spcAft>
              <a:buNone/>
              <a:defRPr lang="en-US" sz="1655"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en-US" b="1" spc="64">
                <a:solidFill>
                  <a:srgbClr val="000000"/>
                </a:solidFill>
                <a:latin typeface="微软雅黑" panose="020B0503020204020204" pitchFamily="34" charset="-122"/>
                <a:ea typeface="微软雅黑" panose="020B0503020204020204" pitchFamily="34" charset="-122"/>
                <a:cs typeface="Arial" panose="020B0604020202020204" pitchFamily="34" charset="0"/>
              </a:rPr>
              <a:t>统一售后400</a:t>
            </a:r>
            <a:endParaRPr lang="en-US" b="1" spc="64">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40"/>
          <p:cNvSpPr/>
          <p:nvPr/>
        </p:nvSpPr>
        <p:spPr>
          <a:xfrm>
            <a:off x="8935085" y="3747135"/>
            <a:ext cx="2233930" cy="95313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总部统一库存发货</a:t>
            </a:r>
            <a:endParaRPr lang="en-US" altLang="en-US" sz="1600" kern="1"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总部统一产品安装</a:t>
            </a:r>
            <a:endParaRPr lang="en-US" altLang="en-US" sz="1600" kern="1"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a:p>
            <a:pPr>
              <a:lnSpc>
                <a:spcPct val="110000"/>
              </a:lnSpc>
              <a:defRPr lang="en-US" sz="1400" b="0" i="0" u="none" strike="noStrike" kern="1" spc="0" baseline="0">
                <a:solidFill>
                  <a:srgbClr val="3A3838"/>
                </a:solidFill>
                <a:effectLst/>
                <a:latin typeface="Arial" panose="020B0604020202020204" pitchFamily="34" charset="0"/>
                <a:ea typeface="微软雅黑" panose="020B0503020204020204" pitchFamily="34" charset="-122"/>
                <a:cs typeface="等线" panose="02010600030101010101" charset="-122"/>
              </a:defRPr>
            </a:pPr>
            <a:r>
              <a:rPr lang="zh-CN" altLang="en-US" sz="1600" spc="32" dirty="0">
                <a:solidFill>
                  <a:srgbClr val="000000"/>
                </a:solidFill>
                <a:latin typeface="微软雅黑" panose="020B0503020204020204" pitchFamily="34" charset="-122"/>
                <a:ea typeface="微软雅黑" panose="020B0503020204020204" pitchFamily="34" charset="-122"/>
                <a:cs typeface="等线" panose="02010600030101010101" charset="-122"/>
              </a:rPr>
              <a:t>● </a:t>
            </a:r>
            <a:r>
              <a:rPr lang="en-US" altLang="en-US" sz="1600" kern="1" spc="32" dirty="0" err="1">
                <a:solidFill>
                  <a:srgbClr val="000000"/>
                </a:solidFill>
                <a:latin typeface="微软雅黑" panose="020B0503020204020204" pitchFamily="34" charset="-122"/>
                <a:ea typeface="微软雅黑" panose="020B0503020204020204" pitchFamily="34" charset="-122"/>
                <a:cs typeface="等线" panose="02010600030101010101" charset="-122"/>
              </a:rPr>
              <a:t>总部统一专业售后</a:t>
            </a:r>
            <a:endParaRPr lang="en-US" sz="1200" spc="32" dirty="0">
              <a:solidFill>
                <a:srgbClr val="000000"/>
              </a:solidFill>
              <a:latin typeface="微软雅黑" panose="020B0503020204020204" pitchFamily="34" charset="-122"/>
              <a:ea typeface="微软雅黑" panose="020B0503020204020204" pitchFamily="34" charset="-122"/>
              <a:cs typeface="等线" panose="02010600030101010101" charset="-122"/>
            </a:endParaRPr>
          </a:p>
        </p:txBody>
      </p:sp>
      <p:sp>
        <p:nvSpPr>
          <p:cNvPr id="23" name="矩形 44"/>
          <p:cNvSpPr/>
          <p:nvPr/>
        </p:nvSpPr>
        <p:spPr>
          <a:xfrm>
            <a:off x="6026150" y="3486785"/>
            <a:ext cx="45720" cy="1578610"/>
          </a:xfrm>
          <a:prstGeom prst="rect">
            <a:avLst/>
          </a:prstGeom>
          <a:solidFill>
            <a:srgbClr val="D8D8D8"/>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sp>
        <p:nvSpPr>
          <p:cNvPr id="24" name="矩形 45"/>
          <p:cNvSpPr/>
          <p:nvPr/>
        </p:nvSpPr>
        <p:spPr>
          <a:xfrm>
            <a:off x="8709025" y="3486785"/>
            <a:ext cx="45085" cy="1578610"/>
          </a:xfrm>
          <a:prstGeom prst="rect">
            <a:avLst/>
          </a:prstGeom>
          <a:solidFill>
            <a:srgbClr val="D8D8D8"/>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2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3A3838"/>
              </a:solidFill>
              <a:latin typeface="微软雅黑" panose="020B0503020204020204" pitchFamily="34" charset="-122"/>
              <a:ea typeface="微软雅黑" panose="020B0503020204020204" pitchFamily="34" charset="-122"/>
              <a:cs typeface="等线" panose="02010600030101010101" charset="-122"/>
            </a:endParaRPr>
          </a:p>
        </p:txBody>
      </p:sp>
      <p:grpSp>
        <p:nvGrpSpPr>
          <p:cNvPr id="25" name="组合 6"/>
          <p:cNvGrpSpPr/>
          <p:nvPr/>
        </p:nvGrpSpPr>
        <p:grpSpPr>
          <a:xfrm>
            <a:off x="1536700" y="-10795"/>
            <a:ext cx="10671810" cy="6868795"/>
            <a:chOff x="1536700" y="-10795"/>
            <a:chExt cx="10671810" cy="6868795"/>
          </a:xfrm>
        </p:grpSpPr>
        <p:sp>
          <p:nvSpPr>
            <p:cNvPr id="33" name="TextBox 5"/>
            <p:cNvSpPr/>
            <p:nvPr/>
          </p:nvSpPr>
          <p:spPr>
            <a:xfrm>
              <a:off x="2477135" y="-10795"/>
              <a:ext cx="2524356"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zh-CN" altLang="en-US" sz="2520" spc="53" dirty="0">
                  <a:solidFill>
                    <a:srgbClr val="262626"/>
                  </a:solidFill>
                  <a:latin typeface="Arial" panose="020B0604020202020204" pitchFamily="34" charset="0"/>
                  <a:ea typeface="微软雅黑" panose="020B0503020204020204" pitchFamily="34" charset="-122"/>
                  <a:cs typeface="微软雅黑" panose="020B0503020204020204" pitchFamily="34" charset="-122"/>
                </a:rPr>
                <a:t>销售模式亮点</a:t>
              </a:r>
              <a:endParaRPr lang="en-US" sz="2520" spc="53" dirty="0">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26" name="组合 10"/>
            <p:cNvGrpSpPr/>
            <p:nvPr/>
          </p:nvGrpSpPr>
          <p:grpSpPr>
            <a:xfrm>
              <a:off x="1536700" y="12700"/>
              <a:ext cx="10671810" cy="6845300"/>
              <a:chOff x="1536700" y="12700"/>
              <a:chExt cx="10671810" cy="6845300"/>
            </a:xfrm>
          </p:grpSpPr>
          <p:grpSp>
            <p:nvGrpSpPr>
              <p:cNvPr id="30" name="组合 11"/>
              <p:cNvGrpSpPr/>
              <p:nvPr/>
            </p:nvGrpSpPr>
            <p:grpSpPr>
              <a:xfrm>
                <a:off x="8532495" y="6478270"/>
                <a:ext cx="3676015" cy="379730"/>
                <a:chOff x="8532495" y="6478270"/>
                <a:chExt cx="3676015" cy="379730"/>
              </a:xfrm>
            </p:grpSpPr>
            <p:sp>
              <p:nvSpPr>
                <p:cNvPr id="32"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31"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27" name="组合 12"/>
              <p:cNvGrpSpPr/>
              <p:nvPr/>
            </p:nvGrpSpPr>
            <p:grpSpPr>
              <a:xfrm>
                <a:off x="1536700" y="12700"/>
                <a:ext cx="940435" cy="426085"/>
                <a:chOff x="1536700" y="12700"/>
                <a:chExt cx="940435" cy="426085"/>
              </a:xfrm>
            </p:grpSpPr>
            <p:sp>
              <p:nvSpPr>
                <p:cNvPr id="29"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28" name="平行四边形 13"/>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34" name="图片 14"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ransition spd="slow" advTm="2000">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 name="文本框 15"/>
          <p:cNvSpPr/>
          <p:nvPr/>
        </p:nvSpPr>
        <p:spPr>
          <a:xfrm>
            <a:off x="5140960" y="5347335"/>
            <a:ext cx="6219825" cy="92202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285750" marR="0" indent="-28575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dirty="0" err="1">
                <a:solidFill>
                  <a:srgbClr val="3E516C"/>
                </a:solidFill>
              </a:rPr>
              <a:t>加盟商</a:t>
            </a:r>
            <a:r>
              <a:rPr lang="zh-CN" altLang="en-US" dirty="0">
                <a:solidFill>
                  <a:srgbClr val="3E516C"/>
                </a:solidFill>
              </a:rPr>
              <a:t>加盟资质详见</a:t>
            </a:r>
            <a:r>
              <a:rPr lang="en-US" altLang="zh-CN" dirty="0">
                <a:solidFill>
                  <a:srgbClr val="3E516C"/>
                </a:solidFill>
              </a:rPr>
              <a:t>《</a:t>
            </a:r>
            <a:r>
              <a:rPr lang="zh-CN" altLang="en-US" dirty="0">
                <a:solidFill>
                  <a:srgbClr val="3E516C"/>
                </a:solidFill>
              </a:rPr>
              <a:t>招商说明</a:t>
            </a:r>
            <a:r>
              <a:rPr lang="en-US" altLang="zh-CN" dirty="0">
                <a:solidFill>
                  <a:srgbClr val="3E516C"/>
                </a:solidFill>
              </a:rPr>
              <a:t>》</a:t>
            </a:r>
            <a:r>
              <a:rPr lang="zh-CN" altLang="en-US" dirty="0">
                <a:solidFill>
                  <a:srgbClr val="3E516C"/>
                </a:solidFill>
              </a:rPr>
              <a:t>；</a:t>
            </a:r>
            <a:endParaRPr lang="en-US" dirty="0">
              <a:solidFill>
                <a:srgbClr val="3E516C"/>
              </a:solidFill>
            </a:endParaRPr>
          </a:p>
          <a:p>
            <a:pPr marL="285750" marR="0" indent="-28575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dirty="0" err="1">
                <a:solidFill>
                  <a:srgbClr val="3E516C"/>
                </a:solidFill>
              </a:rPr>
              <a:t>格蒂将会对加盟商统一培训、统一形象管理</a:t>
            </a:r>
            <a:r>
              <a:rPr lang="zh-CN" altLang="en-US" dirty="0">
                <a:solidFill>
                  <a:srgbClr val="3E516C"/>
                </a:solidFill>
              </a:rPr>
              <a:t>。</a:t>
            </a:r>
            <a:endParaRPr lang="en-US" dirty="0">
              <a:solidFill>
                <a:srgbClr val="3E516C"/>
              </a:solidFill>
            </a:endParaRPr>
          </a:p>
        </p:txBody>
      </p:sp>
      <p:grpSp>
        <p:nvGrpSpPr>
          <p:cNvPr id="116" name="组合 1"/>
          <p:cNvGrpSpPr/>
          <p:nvPr/>
        </p:nvGrpSpPr>
        <p:grpSpPr>
          <a:xfrm>
            <a:off x="1536700" y="-10795"/>
            <a:ext cx="10671810" cy="6868795"/>
            <a:chOff x="1536700" y="-10795"/>
            <a:chExt cx="10671810" cy="6868795"/>
          </a:xfrm>
        </p:grpSpPr>
        <p:sp>
          <p:nvSpPr>
            <p:cNvPr id="124"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dirty="0" err="1">
                  <a:solidFill>
                    <a:srgbClr val="262626"/>
                  </a:solidFill>
                  <a:latin typeface="Arial" panose="020B0604020202020204" pitchFamily="34" charset="0"/>
                  <a:ea typeface="微软雅黑" panose="020B0503020204020204" pitchFamily="34" charset="-122"/>
                  <a:cs typeface="微软雅黑" panose="020B0503020204020204" pitchFamily="34" charset="-122"/>
                </a:rPr>
                <a:t>加盟门槛</a:t>
              </a:r>
              <a:endParaRPr lang="en-US" sz="2520" spc="53" dirty="0">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117" name="组合 3"/>
            <p:cNvGrpSpPr/>
            <p:nvPr/>
          </p:nvGrpSpPr>
          <p:grpSpPr>
            <a:xfrm>
              <a:off x="1536700" y="12700"/>
              <a:ext cx="10671810" cy="6845300"/>
              <a:chOff x="1536700" y="12700"/>
              <a:chExt cx="10671810" cy="6845300"/>
            </a:xfrm>
          </p:grpSpPr>
          <p:grpSp>
            <p:nvGrpSpPr>
              <p:cNvPr id="121" name="组合 11"/>
              <p:cNvGrpSpPr/>
              <p:nvPr/>
            </p:nvGrpSpPr>
            <p:grpSpPr>
              <a:xfrm>
                <a:off x="8532495" y="6478270"/>
                <a:ext cx="3676015" cy="379730"/>
                <a:chOff x="8532495" y="6478270"/>
                <a:chExt cx="3676015" cy="379730"/>
              </a:xfrm>
            </p:grpSpPr>
            <p:sp>
              <p:nvSpPr>
                <p:cNvPr id="123"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122"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118" name="组合 39"/>
              <p:cNvGrpSpPr/>
              <p:nvPr/>
            </p:nvGrpSpPr>
            <p:grpSpPr>
              <a:xfrm>
                <a:off x="1536700" y="12700"/>
                <a:ext cx="940435" cy="426085"/>
                <a:chOff x="1536700" y="12700"/>
                <a:chExt cx="940435" cy="426085"/>
              </a:xfrm>
            </p:grpSpPr>
            <p:sp>
              <p:nvSpPr>
                <p:cNvPr id="120"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119" name="平行四边形 13"/>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25" name="图片 16"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graphicFrame>
        <p:nvGraphicFramePr>
          <p:cNvPr id="14" name="表格1"/>
          <p:cNvGraphicFramePr>
            <a:graphicFrameLocks noGrp="1"/>
          </p:cNvGraphicFramePr>
          <p:nvPr>
            <p:custDataLst>
              <p:tags r:id="rId2"/>
            </p:custDataLst>
          </p:nvPr>
        </p:nvGraphicFramePr>
        <p:xfrm>
          <a:off x="1702964" y="939567"/>
          <a:ext cx="8219341" cy="4141703"/>
        </p:xfrm>
        <a:graphic>
          <a:graphicData uri="http://schemas.openxmlformats.org/drawingml/2006/table">
            <a:tbl>
              <a:tblPr/>
              <a:tblGrid>
                <a:gridCol w="1592631"/>
                <a:gridCol w="1656921"/>
                <a:gridCol w="1656921"/>
                <a:gridCol w="1655947"/>
                <a:gridCol w="1656921"/>
              </a:tblGrid>
              <a:tr h="671072">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bg1"/>
                          </a:solidFill>
                          <a:latin typeface="微软雅黑" panose="020B0503020204020204" pitchFamily="34" charset="-122"/>
                          <a:ea typeface="微软雅黑" panose="020B0503020204020204" pitchFamily="34" charset="-122"/>
                          <a:cs typeface="等线" panose="02010600030101010101" charset="-122"/>
                        </a:rPr>
                        <a:t>级别名称</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bg1"/>
                          </a:solidFill>
                          <a:latin typeface="微软雅黑" panose="020B0503020204020204" pitchFamily="34" charset="-122"/>
                          <a:ea typeface="微软雅黑" panose="020B0503020204020204" pitchFamily="34" charset="-122"/>
                          <a:cs typeface="等线" panose="02010600030101010101" charset="-122"/>
                        </a:rPr>
                        <a:t>代理费</a:t>
                      </a:r>
                      <a:r>
                        <a:rPr lang="zh-CN" altLang="en-US" dirty="0">
                          <a:solidFill>
                            <a:schemeClr val="bg1"/>
                          </a:solidFill>
                          <a:latin typeface="微软雅黑" panose="020B0503020204020204" pitchFamily="34" charset="-122"/>
                          <a:ea typeface="微软雅黑" panose="020B0503020204020204" pitchFamily="34" charset="-122"/>
                          <a:cs typeface="等线" panose="02010600030101010101" charset="-122"/>
                        </a:rPr>
                        <a:t>（元）</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bg1"/>
                          </a:solidFill>
                          <a:latin typeface="微软雅黑" panose="020B0503020204020204" pitchFamily="34" charset="-122"/>
                          <a:ea typeface="微软雅黑" panose="020B0503020204020204" pitchFamily="34" charset="-122"/>
                          <a:cs typeface="等线" panose="02010600030101010101" charset="-122"/>
                        </a:rPr>
                        <a:t>单价</a:t>
                      </a:r>
                      <a:r>
                        <a:rPr lang="zh-CN" altLang="en-US" dirty="0">
                          <a:solidFill>
                            <a:schemeClr val="bg1"/>
                          </a:solidFill>
                          <a:latin typeface="微软雅黑" panose="020B0503020204020204" pitchFamily="34" charset="-122"/>
                          <a:ea typeface="微软雅黑" panose="020B0503020204020204" pitchFamily="34" charset="-122"/>
                          <a:cs typeface="等线" panose="02010600030101010101" charset="-122"/>
                        </a:rPr>
                        <a:t>（元）</a:t>
                      </a: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a:t>
                      </a:r>
                      <a:r>
                        <a:rPr lang="en-US" dirty="0" err="1">
                          <a:solidFill>
                            <a:schemeClr val="bg1"/>
                          </a:solidFill>
                          <a:latin typeface="微软雅黑" panose="020B0503020204020204" pitchFamily="34" charset="-122"/>
                          <a:ea typeface="微软雅黑" panose="020B0503020204020204" pitchFamily="34" charset="-122"/>
                          <a:cs typeface="等线" panose="02010600030101010101" charset="-122"/>
                        </a:rPr>
                        <a:t>海狮</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bg1"/>
                          </a:solidFill>
                          <a:latin typeface="微软雅黑" panose="020B0503020204020204" pitchFamily="34" charset="-122"/>
                          <a:ea typeface="微软雅黑" panose="020B0503020204020204" pitchFamily="34" charset="-122"/>
                          <a:cs typeface="等线" panose="02010600030101010101" charset="-122"/>
                        </a:rPr>
                        <a:t>单价</a:t>
                      </a:r>
                      <a:r>
                        <a:rPr lang="zh-CN" altLang="en-US" dirty="0">
                          <a:solidFill>
                            <a:schemeClr val="bg1"/>
                          </a:solidFill>
                          <a:latin typeface="微软雅黑" panose="020B0503020204020204" pitchFamily="34" charset="-122"/>
                          <a:ea typeface="微软雅黑" panose="020B0503020204020204" pitchFamily="34" charset="-122"/>
                          <a:cs typeface="等线" panose="02010600030101010101" charset="-122"/>
                        </a:rPr>
                        <a:t>（元）</a:t>
                      </a: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a:t>
                      </a:r>
                      <a:r>
                        <a:rPr lang="en-US" dirty="0" err="1">
                          <a:solidFill>
                            <a:schemeClr val="bg1"/>
                          </a:solidFill>
                          <a:latin typeface="微软雅黑" panose="020B0503020204020204" pitchFamily="34" charset="-122"/>
                          <a:ea typeface="微软雅黑" panose="020B0503020204020204" pitchFamily="34" charset="-122"/>
                          <a:cs typeface="等线" panose="02010600030101010101" charset="-122"/>
                        </a:rPr>
                        <a:t>河马</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rowSpan="6">
                  <a:txBody>
                    <a:bodyPr/>
                    <a:lstStyle/>
                    <a:p>
                      <a:pPr marL="0" marR="0" indent="0" algn="ctr" defTabSz="914400">
                        <a:lnSpc>
                          <a:spcPct val="100000"/>
                        </a:lnSpc>
                        <a:spcBef>
                          <a:spcPts val="0"/>
                        </a:spcBef>
                        <a:spcAft>
                          <a:spcPts val="0"/>
                        </a:spcAft>
                        <a:buNone/>
                        <a:defRPr lang="en-US" sz="1800" b="1"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r>
                        <a:rPr lang="en-US" dirty="0" err="1">
                          <a:solidFill>
                            <a:schemeClr val="bg1"/>
                          </a:solidFill>
                          <a:latin typeface="微软雅黑" panose="020B0503020204020204" pitchFamily="34" charset="-122"/>
                          <a:ea typeface="微软雅黑" panose="020B0503020204020204" pitchFamily="34" charset="-122"/>
                          <a:cs typeface="等线" panose="02010600030101010101" charset="-122"/>
                        </a:rPr>
                        <a:t>台数自由配比</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r>
              <a:tr h="677035">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solidFill>
                            <a:schemeClr val="bg1"/>
                          </a:solidFill>
                          <a:latin typeface="微软雅黑" panose="020B0503020204020204" pitchFamily="34" charset="-122"/>
                          <a:ea typeface="微软雅黑" panose="020B0503020204020204" pitchFamily="34" charset="-122"/>
                          <a:cs typeface="等线" panose="02010600030101010101" charset="-122"/>
                        </a:rPr>
                        <a:t>合伙人</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500000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1080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1380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vMerge="1">
                  <a:tcPr/>
                </a:tc>
              </a:tr>
              <a:tr h="733344">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solidFill>
                            <a:schemeClr val="bg1"/>
                          </a:solidFill>
                          <a:latin typeface="微软雅黑" panose="020B0503020204020204" pitchFamily="34" charset="-122"/>
                          <a:ea typeface="微软雅黑" panose="020B0503020204020204" pitchFamily="34" charset="-122"/>
                          <a:cs typeface="等线" panose="02010600030101010101" charset="-122"/>
                        </a:rPr>
                        <a:t>城市运营商</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150000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a:solidFill>
                            <a:schemeClr val="bg1"/>
                          </a:solidFill>
                          <a:latin typeface="微软雅黑" panose="020B0503020204020204" pitchFamily="34" charset="-122"/>
                          <a:ea typeface="微软雅黑" panose="020B0503020204020204" pitchFamily="34" charset="-122"/>
                          <a:cs typeface="等线" panose="02010600030101010101" charset="-122"/>
                        </a:rPr>
                        <a:t>1280</a:t>
                      </a:r>
                      <a:endParaRPr lang="en-US">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1680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vMerge="1">
                  <a:tcPr/>
                </a:tc>
              </a:tr>
              <a:tr h="677697">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solidFill>
                            <a:schemeClr val="bg1"/>
                          </a:solidFill>
                          <a:latin typeface="微软雅黑" panose="020B0503020204020204" pitchFamily="34" charset="-122"/>
                          <a:ea typeface="微软雅黑" panose="020B0503020204020204" pitchFamily="34" charset="-122"/>
                          <a:cs typeface="等线" panose="02010600030101010101" charset="-122"/>
                        </a:rPr>
                        <a:t>城市服务商</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a:solidFill>
                            <a:schemeClr val="bg1"/>
                          </a:solidFill>
                          <a:latin typeface="微软雅黑" panose="020B0503020204020204" pitchFamily="34" charset="-122"/>
                          <a:ea typeface="微软雅黑" panose="020B0503020204020204" pitchFamily="34" charset="-122"/>
                          <a:cs typeface="等线" panose="02010600030101010101" charset="-122"/>
                        </a:rPr>
                        <a:t>50000</a:t>
                      </a:r>
                      <a:endParaRPr lang="en-US">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1480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1980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vMerge="1">
                  <a:tcPr/>
                </a:tc>
              </a:tr>
              <a:tr h="759842">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solidFill>
                            <a:schemeClr val="bg1"/>
                          </a:solidFill>
                          <a:latin typeface="微软雅黑" panose="020B0503020204020204" pitchFamily="34" charset="-122"/>
                          <a:ea typeface="微软雅黑" panose="020B0503020204020204" pitchFamily="34" charset="-122"/>
                          <a:cs typeface="等线" panose="02010600030101010101" charset="-122"/>
                        </a:rPr>
                        <a:t>终端用户</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a:solidFill>
                            <a:schemeClr val="bg1"/>
                          </a:solidFill>
                          <a:latin typeface="微软雅黑" panose="020B0503020204020204" pitchFamily="34" charset="-122"/>
                          <a:ea typeface="微软雅黑" panose="020B0503020204020204" pitchFamily="34" charset="-122"/>
                          <a:cs typeface="等线" panose="02010600030101010101" charset="-122"/>
                        </a:rPr>
                        <a:t>/</a:t>
                      </a:r>
                      <a:endParaRPr lang="en-US">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1880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2580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vMerge="1">
                  <a:tcPr/>
                </a:tc>
              </a:tr>
              <a:tr h="622713">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sz="1600">
                          <a:solidFill>
                            <a:schemeClr val="bg1"/>
                          </a:solidFill>
                          <a:latin typeface="微软雅黑" panose="020B0503020204020204" pitchFamily="34" charset="-122"/>
                          <a:ea typeface="微软雅黑" panose="020B0503020204020204" pitchFamily="34" charset="-122"/>
                          <a:cs typeface="等线" panose="02010600030101010101" charset="-122"/>
                        </a:rPr>
                        <a:t>分享用户</a:t>
                      </a:r>
                      <a:endParaRPr lang="en-US" sz="160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a:solidFill>
                            <a:schemeClr val="bg1"/>
                          </a:solidFill>
                          <a:latin typeface="微软雅黑" panose="020B0503020204020204" pitchFamily="34" charset="-122"/>
                          <a:ea typeface="微软雅黑" panose="020B0503020204020204" pitchFamily="34" charset="-122"/>
                          <a:cs typeface="等线" panose="02010600030101010101" charset="-122"/>
                        </a:rPr>
                        <a:t>/</a:t>
                      </a:r>
                      <a:endParaRPr lang="en-US">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200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a:txBody>
                    <a:bodyPr/>
                    <a:lstStyle/>
                    <a:p>
                      <a:pPr marL="0" marR="0" indent="0" algn="ctr" defTabSz="914400">
                        <a:lnSpc>
                          <a:spcPct val="100000"/>
                        </a:lnSpc>
                        <a:spcBef>
                          <a:spcPts val="0"/>
                        </a:spcBef>
                        <a:spcAft>
                          <a:spcPts val="0"/>
                        </a:spcAft>
                        <a:buNone/>
                        <a:defRPr lang="en-US" sz="1800" b="0" i="0" u="none" strike="noStrike" kern="1" spc="0" baseline="0">
                          <a:solidFill>
                            <a:srgbClr val="000000"/>
                          </a:solidFill>
                          <a:effectLst/>
                          <a:latin typeface="等线" panose="02010600030101010101" charset="-122"/>
                          <a:ea typeface="等线" panose="02010600030101010101" charset="-122"/>
                          <a:cs typeface="等线" panose="02010600030101010101" charset="-122"/>
                        </a:defRPr>
                      </a:pPr>
                      <a:r>
                        <a:rPr lang="en-US" dirty="0">
                          <a:solidFill>
                            <a:schemeClr val="bg1"/>
                          </a:solidFill>
                          <a:latin typeface="微软雅黑" panose="020B0503020204020204" pitchFamily="34" charset="-122"/>
                          <a:ea typeface="微软雅黑" panose="020B0503020204020204" pitchFamily="34" charset="-122"/>
                          <a:cs typeface="等线" panose="02010600030101010101" charset="-122"/>
                        </a:rPr>
                        <a:t>400</a:t>
                      </a:r>
                      <a:endParaRPr lang="en-US" dirty="0">
                        <a:solidFill>
                          <a:schemeClr val="bg1"/>
                        </a:solidFill>
                        <a:latin typeface="微软雅黑" panose="020B0503020204020204" pitchFamily="34" charset="-122"/>
                        <a:ea typeface="微软雅黑" panose="020B0503020204020204" pitchFamily="34" charset="-122"/>
                        <a:cs typeface="等线" panose="02010600030101010101" charset="-122"/>
                      </a:endParaRPr>
                    </a:p>
                  </a:txBody>
                  <a:tcPr anchor="ctr">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w="12700" cap="flat" cmpd="sng" algn="ctr">
                      <a:noFill/>
                      <a:prstDash val="solid"/>
                      <a:miter lim="800000"/>
                      <a:headEnd type="none" w="med" len="med"/>
                      <a:tailEnd type="none" w="med" len="med"/>
                    </a:lnTlToBr>
                    <a:lnBlToTr w="12700" cap="flat" cmpd="sng" algn="ctr">
                      <a:noFill/>
                      <a:prstDash val="solid"/>
                      <a:miter lim="800000"/>
                      <a:headEnd type="none" w="med" len="med"/>
                      <a:tailEnd type="none" w="med" len="med"/>
                    </a:lnBlToTr>
                    <a:solidFill>
                      <a:srgbClr val="617087"/>
                    </a:solidFill>
                  </a:tcPr>
                </a:tc>
                <a:tc vMerge="1">
                  <a:tcPr/>
                </a:tc>
              </a:tr>
            </a:tbl>
          </a:graphicData>
        </a:graphic>
      </p:graphicFrame>
    </p:spTree>
  </p:cSld>
  <p:clrMapOvr>
    <a:masterClrMapping/>
  </p:clrMapOvr>
  <p:transition spd="slow" advTm="2000">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22"/>
          <p:cNvSpPr/>
          <p:nvPr/>
        </p:nvSpPr>
        <p:spPr>
          <a:xfrm>
            <a:off x="266065" y="1431290"/>
            <a:ext cx="220345" cy="466090"/>
          </a:xfrm>
          <a:prstGeom prst="rect">
            <a:avLst/>
          </a:prstGeom>
          <a:solidFill>
            <a:srgbClr val="2C3543"/>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sz="1600" b="1">
              <a:latin typeface="微软雅黑" panose="020B0503020204020204" pitchFamily="34" charset="-122"/>
              <a:ea typeface="等线" panose="02010600030101010101" charset="-122"/>
              <a:cs typeface="等线" panose="02010600030101010101" charset="-122"/>
            </a:endParaRPr>
          </a:p>
        </p:txBody>
      </p:sp>
      <p:sp>
        <p:nvSpPr>
          <p:cNvPr id="3" name="矩形 21"/>
          <p:cNvSpPr/>
          <p:nvPr/>
        </p:nvSpPr>
        <p:spPr>
          <a:xfrm>
            <a:off x="266065" y="1889760"/>
            <a:ext cx="11451590" cy="4124325"/>
          </a:xfrm>
          <a:prstGeom prst="rect">
            <a:avLst/>
          </a:prstGeom>
          <a:pattFill prst="ltUpDiag">
            <a:fgClr>
              <a:srgbClr val="94A3B8"/>
            </a:fgClr>
            <a:bgClr>
              <a:srgbClr val="D6DCE4"/>
            </a:bgClr>
          </a:patt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sz="1600" b="1">
              <a:latin typeface="微软雅黑" panose="020B0503020204020204" pitchFamily="34" charset="-122"/>
              <a:ea typeface="等线" panose="02010600030101010101" charset="-122"/>
              <a:cs typeface="等线" panose="02010600030101010101" charset="-122"/>
            </a:endParaRPr>
          </a:p>
        </p:txBody>
      </p:sp>
      <p:sp>
        <p:nvSpPr>
          <p:cNvPr id="4" name="矩形 20"/>
          <p:cNvSpPr/>
          <p:nvPr/>
        </p:nvSpPr>
        <p:spPr>
          <a:xfrm>
            <a:off x="285226" y="1442084"/>
            <a:ext cx="11433064" cy="4556043"/>
          </a:xfrm>
          <a:prstGeom prst="rect">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sz="1600" b="1">
              <a:latin typeface="微软雅黑" panose="020B0503020204020204" pitchFamily="34" charset="-122"/>
              <a:ea typeface="等线" panose="02010600030101010101" charset="-122"/>
              <a:cs typeface="等线" panose="02010600030101010101" charset="-122"/>
            </a:endParaRPr>
          </a:p>
        </p:txBody>
      </p:sp>
      <p:sp>
        <p:nvSpPr>
          <p:cNvPr id="5" name="文本框 2"/>
          <p:cNvSpPr/>
          <p:nvPr/>
        </p:nvSpPr>
        <p:spPr>
          <a:xfrm>
            <a:off x="1575435" y="1710690"/>
            <a:ext cx="9041765" cy="3830955"/>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终生合伙</a:t>
            </a:r>
            <a:r>
              <a:rPr lang="en-US"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：固定代理结构，一次加入终生获利</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无货交易</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智能</a:t>
            </a:r>
            <a:r>
              <a:rPr lang="en-US"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库存，无需提货，客户小程序下单，总部直接发货</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抱团赚钱</a:t>
            </a:r>
            <a:r>
              <a:rPr lang="en-US"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：团队层层获利，人人赚钱，一时努力，一世享受</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分享经济</a:t>
            </a:r>
            <a:r>
              <a:rPr lang="en-US"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：客户分享销售即时返现到账，关联代理各个有收益</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分账模式</a:t>
            </a:r>
            <a:r>
              <a:rPr lang="en-US"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：即时分账，每笔成交收益即时分账到账</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无忧售后</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：总部提供售后，统一400维修售后专线；</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实力支撑</a:t>
            </a:r>
            <a:r>
              <a:rPr lang="en-US"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：每年投入千万研发费用，升级改良，推陈出新</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吃瓜管理</a:t>
            </a:r>
            <a:r>
              <a:rPr lang="en-US"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：后台随时查看代理账户所有信息，方便快捷，数据反馈准确迅速</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marR="0" indent="-342900" algn="l" defTabSz="914400">
              <a:lnSpc>
                <a:spcPct val="150000"/>
              </a:lnSpc>
              <a:spcBef>
                <a:spcPts val="0"/>
              </a:spcBef>
              <a:spcAft>
                <a:spcPts val="0"/>
              </a:spcAft>
              <a:buClrTx/>
              <a:buSzTx/>
              <a:buFont typeface="Wingdings" panose="05000000000000000000" pitchFamily="2" charset="2"/>
              <a:buChar char="l"/>
              <a:defRPr lang="en-US" sz="180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管家服务</a:t>
            </a:r>
            <a:r>
              <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：合伙人专属管家24小时在线，随时为您解决问题；</a:t>
            </a:r>
            <a:endParaRPr 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组合 1"/>
          <p:cNvGrpSpPr/>
          <p:nvPr/>
        </p:nvGrpSpPr>
        <p:grpSpPr>
          <a:xfrm>
            <a:off x="1536700" y="-10795"/>
            <a:ext cx="10671810" cy="6868795"/>
            <a:chOff x="1536700" y="-10795"/>
            <a:chExt cx="10671810" cy="6868795"/>
          </a:xfrm>
        </p:grpSpPr>
        <p:sp>
          <p:nvSpPr>
            <p:cNvPr id="14"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项目优势</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7" name="组合 4"/>
            <p:cNvGrpSpPr/>
            <p:nvPr/>
          </p:nvGrpSpPr>
          <p:grpSpPr>
            <a:xfrm>
              <a:off x="1536700" y="12700"/>
              <a:ext cx="10671810" cy="6845300"/>
              <a:chOff x="1536700" y="12700"/>
              <a:chExt cx="10671810" cy="6845300"/>
            </a:xfrm>
          </p:grpSpPr>
          <p:grpSp>
            <p:nvGrpSpPr>
              <p:cNvPr id="11" name="组合 5"/>
              <p:cNvGrpSpPr/>
              <p:nvPr/>
            </p:nvGrpSpPr>
            <p:grpSpPr>
              <a:xfrm>
                <a:off x="8532495" y="6478270"/>
                <a:ext cx="3676015" cy="379730"/>
                <a:chOff x="8532495" y="6478270"/>
                <a:chExt cx="3676015" cy="379730"/>
              </a:xfrm>
            </p:grpSpPr>
            <p:sp>
              <p:nvSpPr>
                <p:cNvPr id="13"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12"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8" name="组合 39"/>
              <p:cNvGrpSpPr/>
              <p:nvPr/>
            </p:nvGrpSpPr>
            <p:grpSpPr>
              <a:xfrm>
                <a:off x="1536700" y="12700"/>
                <a:ext cx="940435" cy="426085"/>
                <a:chOff x="1536700" y="12700"/>
                <a:chExt cx="940435" cy="426085"/>
              </a:xfrm>
            </p:grpSpPr>
            <p:sp>
              <p:nvSpPr>
                <p:cNvPr id="10"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9" name="平行四边形 7"/>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5" name="图片 8"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Tree>
  </p:cSld>
  <p:clrMapOvr>
    <a:masterClrMapping/>
  </p:clrMapOvr>
  <p:transition spd="slow" advTm="2000">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占位符 7"/>
          <p:cNvPicPr>
            <a:picLocks noChangeAspect="1"/>
          </p:cNvPicPr>
          <p:nvPr/>
        </p:nvPicPr>
        <p:blipFill>
          <a:blip r:embed="rId1"/>
          <a:stretch>
            <a:fillRect/>
          </a:stretch>
        </p:blipFill>
        <p:spPr>
          <a:xfrm>
            <a:off x="0" y="0"/>
            <a:ext cx="12192000" cy="3619500"/>
          </a:xfrm>
          <a:prstGeom prst="rect">
            <a:avLst/>
          </a:prstGeom>
          <a:noFill/>
          <a:ln w="9525" cap="flat" cmpd="sng" algn="ctr">
            <a:noFill/>
            <a:prstDash val="solid"/>
            <a:miter lim="800000"/>
            <a:headEnd type="none" w="med" len="med"/>
            <a:tailEnd type="none" w="med" len="med"/>
          </a:ln>
          <a:effectLst/>
        </p:spPr>
      </p:pic>
      <p:sp>
        <p:nvSpPr>
          <p:cNvPr id="3" name="平行四边形 7"/>
          <p:cNvSpPr/>
          <p:nvPr/>
        </p:nvSpPr>
        <p:spPr>
          <a:xfrm>
            <a:off x="2047875" y="868680"/>
            <a:ext cx="2032635" cy="1483360"/>
          </a:xfrm>
          <a:prstGeom prst="parallelogram">
            <a:avLst>
              <a:gd name="adj" fmla="val 73305"/>
            </a:avLst>
          </a:prstGeom>
          <a:solidFill>
            <a:schemeClr val="accent1">
              <a:alpha val="84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4" name="平行四边形 8"/>
          <p:cNvSpPr/>
          <p:nvPr/>
        </p:nvSpPr>
        <p:spPr>
          <a:xfrm>
            <a:off x="2412365" y="741680"/>
            <a:ext cx="2033270" cy="1483360"/>
          </a:xfrm>
          <a:prstGeom prst="parallelogram">
            <a:avLst>
              <a:gd name="adj" fmla="val 73305"/>
            </a:avLst>
          </a:prstGeom>
          <a:solidFill>
            <a:schemeClr val="accent1">
              <a:alpha val="62000"/>
            </a:scheme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5" name="任意多边形: 形状 9"/>
          <p:cNvSpPr/>
          <p:nvPr/>
        </p:nvSpPr>
        <p:spPr>
          <a:xfrm flipV="1">
            <a:off x="6844030" y="3156585"/>
            <a:ext cx="5347970" cy="462915"/>
          </a:xfrm>
          <a:custGeom>
            <a:avLst/>
            <a:gdLst/>
            <a:ahLst/>
            <a:cxnLst/>
            <a:rect l="0" t="0" r="5347970" b="462915"/>
            <a:pathLst>
              <a:path w="5347970" h="462915">
                <a:moveTo>
                  <a:pt x="5347970" y="0"/>
                </a:moveTo>
                <a:lnTo>
                  <a:pt x="472107" y="0"/>
                </a:lnTo>
                <a:lnTo>
                  <a:pt x="0" y="462915"/>
                </a:lnTo>
                <a:lnTo>
                  <a:pt x="5347970" y="462915"/>
                </a:lnTo>
                <a:lnTo>
                  <a:pt x="5347970" y="0"/>
                </a:lnTo>
                <a:close/>
              </a:path>
            </a:pathLst>
          </a:custGeom>
          <a:solidFill>
            <a:srgbClr val="3E516C"/>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6" name="任意多边形: 形状 10"/>
          <p:cNvSpPr/>
          <p:nvPr/>
        </p:nvSpPr>
        <p:spPr>
          <a:xfrm flipV="1">
            <a:off x="8281035" y="2694305"/>
            <a:ext cx="3910965" cy="462280"/>
          </a:xfrm>
          <a:custGeom>
            <a:avLst/>
            <a:gdLst/>
            <a:ahLst/>
            <a:cxnLst/>
            <a:rect l="0" t="0" r="3910965" b="462280"/>
            <a:pathLst>
              <a:path w="3910965" h="462280">
                <a:moveTo>
                  <a:pt x="0" y="462280"/>
                </a:moveTo>
                <a:lnTo>
                  <a:pt x="3910965" y="462280"/>
                </a:lnTo>
                <a:lnTo>
                  <a:pt x="3910965" y="0"/>
                </a:lnTo>
                <a:lnTo>
                  <a:pt x="472089" y="0"/>
                </a:lnTo>
                <a:lnTo>
                  <a:pt x="0" y="462280"/>
                </a:lnTo>
                <a:close/>
              </a:path>
            </a:pathLst>
          </a:custGeom>
          <a:solidFill>
            <a:schemeClr val="accent1"/>
          </a:solidFill>
          <a:ln w="12700" cap="flat" cmpd="sng" algn="ctr">
            <a:noFill/>
            <a:prstDash val="solid"/>
            <a:miter lim="800000"/>
            <a:headEnd type="none" w="med" len="med"/>
            <a:tailEnd type="none" w="med" len="med"/>
          </a:ln>
          <a:effectLst/>
        </p:spPr>
        <p:txBody>
          <a:bodyPr rot="10800000"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Arial" panose="020B0604020202020204" pitchFamily="34" charset="0"/>
                <a:ea typeface="微软雅黑" panose="020B0503020204020204" pitchFamily="34" charset="-122"/>
                <a:cs typeface="等线" panose="02010600030101010101" charset="-122"/>
              </a:defRPr>
            </a:pPr>
          </a:p>
        </p:txBody>
      </p:sp>
      <p:sp>
        <p:nvSpPr>
          <p:cNvPr id="9" name="文本框 13"/>
          <p:cNvSpPr/>
          <p:nvPr/>
        </p:nvSpPr>
        <p:spPr>
          <a:xfrm>
            <a:off x="4624670" y="4034691"/>
            <a:ext cx="2858770" cy="9588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90000"/>
              </a:lnSpc>
              <a:spcBef>
                <a:spcPts val="970"/>
              </a:spcBef>
              <a:spcAft>
                <a:spcPts val="0"/>
              </a:spcAft>
              <a:buNone/>
              <a:defRPr lang="en-US" sz="5820" b="0" i="0" u="none" strike="noStrike" kern="1" spc="0" baseline="0">
                <a:solidFill>
                  <a:srgbClr val="262626"/>
                </a:solidFill>
                <a:effectLst/>
                <a:latin typeface="Arial" panose="020B0604020202020204" pitchFamily="34" charset="0"/>
                <a:ea typeface="等线" panose="02010600030101010101" charset="-122"/>
                <a:cs typeface="等线" panose="02010600030101010101" charset="-122"/>
              </a:defRPr>
            </a:pPr>
            <a:r>
              <a:rPr lang="en-US" sz="5800" dirty="0">
                <a:latin typeface="微软雅黑" panose="020B0503020204020204" pitchFamily="34" charset="-122"/>
                <a:ea typeface="微软雅黑" panose="020B0503020204020204" pitchFamily="34" charset="-122"/>
                <a:cs typeface="等线" panose="02010600030101010101" charset="-122"/>
              </a:rPr>
              <a:t>Part 5</a:t>
            </a:r>
            <a:endParaRPr lang="en-US" sz="5800" dirty="0">
              <a:latin typeface="微软雅黑" panose="020B0503020204020204" pitchFamily="34" charset="-122"/>
              <a:ea typeface="微软雅黑" panose="020B0503020204020204" pitchFamily="34" charset="-122"/>
              <a:cs typeface="等线" panose="02010600030101010101" charset="-122"/>
            </a:endParaRPr>
          </a:p>
        </p:txBody>
      </p:sp>
      <p:pic>
        <p:nvPicPr>
          <p:cNvPr id="10" name="图片 4" descr="厨房LOGO_1"/>
          <p:cNvPicPr>
            <a:picLocks noChangeAspect="1"/>
          </p:cNvPicPr>
          <p:nvPr/>
        </p:nvPicPr>
        <p:blipFill>
          <a:blip r:embed="rId2">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11" name="标题 6"/>
          <p:cNvSpPr txBox="1">
            <a:spLocks noChangeArrowheads="1"/>
          </p:cNvSpPr>
          <p:nvPr/>
        </p:nvSpPr>
        <p:spPr>
          <a:xfrm>
            <a:off x="1862356" y="5030470"/>
            <a:ext cx="8405769" cy="1827530"/>
          </a:xfrm>
          <a:prstGeom prst="rect">
            <a:avLst/>
          </a:prstGeom>
          <a:noFill/>
          <a:ln w="12700" cap="flat" cmpd="sng" algn="ctr">
            <a:noFill/>
            <a:prstDash val="solid"/>
            <a:miter lim="800000"/>
            <a:headEnd type="none" w="med" len="med"/>
            <a:tailEnd type="none" w="med" len="med"/>
          </a:ln>
          <a:effectLst/>
        </p:spPr>
        <p:txBody>
          <a:bodyPr vert="horz" wrap="square" lIns="90170" tIns="46990" rIns="90170" bIns="46990" numCol="1" rtlCol="0" anchor="t" anchorCtr="0">
            <a:noAutofit/>
          </a:bodyPr>
          <a:lstStyle/>
          <a:p>
            <a:pPr algn="ctr">
              <a:lnSpc>
                <a:spcPts val="4000"/>
              </a:lnSpc>
              <a:spcBef>
                <a:spcPct val="0"/>
              </a:spcBef>
              <a:defRPr lang="en-US" sz="5400" u="none" strike="noStrike" kern="1" spc="62" baseline="0">
                <a:solidFill>
                  <a:srgbClr val="262626"/>
                </a:solidFill>
                <a:latin typeface="Arial" panose="020B0604020202020204" pitchFamily="34" charset="0"/>
                <a:ea typeface="Arial" panose="020B0604020202020204" pitchFamily="34" charset="0"/>
                <a:cs typeface="Arial" panose="020B0604020202020204" pitchFamily="34" charset="0"/>
              </a:defRPr>
            </a:pPr>
            <a:r>
              <a:rPr kumimoji="0" lang="zh-CN" altLang="en-US" sz="4800" b="1" i="0" u="none" strike="noStrike" kern="1" cap="none" spc="0" normalizeH="0" baseline="0" noProof="0" dirty="0">
                <a:ln>
                  <a:noFill/>
                </a:ln>
                <a:solidFill>
                  <a:srgbClr val="262626"/>
                </a:solidFill>
                <a:effectLst/>
                <a:uLnTx/>
                <a:uFillTx/>
                <a:latin typeface="微软雅黑" panose="020B0503020204020204" pitchFamily="34" charset="-122"/>
                <a:ea typeface="Arial" panose="020B0604020202020204" pitchFamily="34" charset="0"/>
                <a:cs typeface="微软雅黑" panose="020B0503020204020204" pitchFamily="34" charset="-122"/>
              </a:rPr>
              <a:t>收益分析</a:t>
            </a:r>
            <a:br>
              <a:rPr kumimoji="0" lang="en-US" altLang="zh-CN" sz="5400" b="1" i="0" u="none" strike="noStrike" kern="1" cap="none" spc="62" normalizeH="0" baseline="0" noProof="0" dirty="0">
                <a:ln>
                  <a:noFill/>
                </a:ln>
                <a:solidFill>
                  <a:srgbClr val="262626"/>
                </a:solidFill>
                <a:effectLst/>
                <a:uLnTx/>
                <a:uFillTx/>
                <a:latin typeface="微软雅黑" panose="020B0503020204020204" pitchFamily="34" charset="-122"/>
                <a:ea typeface="Arial" panose="020B0604020202020204" pitchFamily="34" charset="0"/>
                <a:cs typeface="Arial" panose="020B0604020202020204" pitchFamily="34" charset="0"/>
              </a:rPr>
            </a:br>
            <a:r>
              <a:rPr kumimoji="0" lang="en-US" altLang="zh-CN" sz="5400" b="1" i="0" u="none" strike="noStrike" kern="1" cap="none" spc="62" normalizeH="0" baseline="0" noProof="0" dirty="0">
                <a:ln>
                  <a:noFill/>
                </a:ln>
                <a:solidFill>
                  <a:srgbClr val="262626"/>
                </a:solidFill>
                <a:effectLst/>
                <a:uLnTx/>
                <a:uFillTx/>
                <a:latin typeface="微软雅黑" panose="020B0503020204020204" pitchFamily="34" charset="-122"/>
                <a:ea typeface="Arial" panose="020B0604020202020204" pitchFamily="34" charset="0"/>
                <a:cs typeface="Arial" panose="020B0604020202020204" pitchFamily="34" charset="0"/>
              </a:rPr>
              <a:t> </a:t>
            </a:r>
            <a:r>
              <a:rPr lang="en-US" altLang="zh-CN" sz="3200" kern="1" spc="62" dirty="0">
                <a:latin typeface="微软雅黑" panose="020B0503020204020204" pitchFamily="34" charset="-122"/>
                <a:ea typeface="Arial" panose="020B0604020202020204" pitchFamily="34" charset="0"/>
                <a:cs typeface="Arial" panose="020B0604020202020204" pitchFamily="34" charset="0"/>
              </a:rPr>
              <a:t>Benefit analysis</a:t>
            </a:r>
            <a:endParaRPr kumimoji="0" lang="zh-CN" altLang="en-US" sz="3200" b="0" i="0" u="none" strike="noStrike" kern="1" cap="none" spc="62" normalizeH="0" baseline="0" noProof="0" dirty="0">
              <a:ln>
                <a:noFill/>
              </a:ln>
              <a:solidFill>
                <a:schemeClr val="tx1"/>
              </a:solidFill>
              <a:effectLst/>
              <a:uLnTx/>
              <a:uFillTx/>
              <a:latin typeface="微软雅黑" panose="020B0503020204020204" pitchFamily="34" charset="-122"/>
              <a:ea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536700" y="-10795"/>
            <a:ext cx="10671810" cy="6868795"/>
            <a:chOff x="1536700" y="-10795"/>
            <a:chExt cx="10671810" cy="6868795"/>
          </a:xfrm>
        </p:grpSpPr>
        <p:sp>
          <p:nvSpPr>
            <p:cNvPr id="23" name="TextBox 5"/>
            <p:cNvSpPr/>
            <p:nvPr/>
          </p:nvSpPr>
          <p:spPr>
            <a:xfrm>
              <a:off x="2477135" y="-10795"/>
              <a:ext cx="1607185"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rPr>
                <a:t>投资分析</a:t>
              </a:r>
              <a:endParaRPr lang="en-US" sz="2520" spc="53">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3" name="组合 9"/>
            <p:cNvGrpSpPr/>
            <p:nvPr/>
          </p:nvGrpSpPr>
          <p:grpSpPr>
            <a:xfrm>
              <a:off x="1536700" y="12700"/>
              <a:ext cx="10671810" cy="6845300"/>
              <a:chOff x="1536700" y="12700"/>
              <a:chExt cx="10671810" cy="6845300"/>
            </a:xfrm>
          </p:grpSpPr>
          <p:grpSp>
            <p:nvGrpSpPr>
              <p:cNvPr id="4" name="组合 11"/>
              <p:cNvGrpSpPr/>
              <p:nvPr/>
            </p:nvGrpSpPr>
            <p:grpSpPr>
              <a:xfrm>
                <a:off x="8532495" y="6478270"/>
                <a:ext cx="3676015" cy="379730"/>
                <a:chOff x="8532495" y="6478270"/>
                <a:chExt cx="3676015" cy="379730"/>
              </a:xfrm>
            </p:grpSpPr>
            <p:sp>
              <p:nvSpPr>
                <p:cNvPr id="22"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21"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5" name="组合 39"/>
              <p:cNvGrpSpPr/>
              <p:nvPr/>
            </p:nvGrpSpPr>
            <p:grpSpPr>
              <a:xfrm>
                <a:off x="1536700" y="12700"/>
                <a:ext cx="940435" cy="426085"/>
                <a:chOff x="1536700" y="12700"/>
                <a:chExt cx="940435" cy="426085"/>
              </a:xfrm>
            </p:grpSpPr>
            <p:sp>
              <p:nvSpPr>
                <p:cNvPr id="19"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18" name="平行四边形 13"/>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24" name="图片 14" descr="厨房LOGO_1"/>
          <p:cNvPicPr>
            <a:picLocks noChangeAspect="1"/>
          </p:cNvPicPr>
          <p:nvPr/>
        </p:nvPicPr>
        <p:blipFill>
          <a:blip r:embed="rId1">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46" name="TextBox 45"/>
          <p:cNvSpPr txBox="1"/>
          <p:nvPr/>
        </p:nvSpPr>
        <p:spPr>
          <a:xfrm>
            <a:off x="528506" y="1241571"/>
            <a:ext cx="3103927" cy="369332"/>
          </a:xfrm>
          <a:prstGeom prst="rect">
            <a:avLst/>
          </a:prstGeom>
          <a:noFill/>
        </p:spPr>
        <p:txBody>
          <a:bodyPr wrap="square" rtlCol="0">
            <a:spAutoFit/>
          </a:bodyPr>
          <a:lstStyle/>
          <a:p>
            <a:endParaRPr lang="zh-CN" altLang="en-US" dirty="0"/>
          </a:p>
        </p:txBody>
      </p:sp>
      <p:grpSp>
        <p:nvGrpSpPr>
          <p:cNvPr id="28" name="Group 9"/>
          <p:cNvGrpSpPr/>
          <p:nvPr/>
        </p:nvGrpSpPr>
        <p:grpSpPr>
          <a:xfrm>
            <a:off x="1006276" y="3742759"/>
            <a:ext cx="2724251" cy="650595"/>
            <a:chOff x="3371451" y="3516923"/>
            <a:chExt cx="2724550" cy="650630"/>
          </a:xfrm>
        </p:grpSpPr>
        <p:sp>
          <p:nvSpPr>
            <p:cNvPr id="29" name="Rectangle 7"/>
            <p:cNvSpPr/>
            <p:nvPr/>
          </p:nvSpPr>
          <p:spPr>
            <a:xfrm>
              <a:off x="3371451" y="3516923"/>
              <a:ext cx="2724550" cy="65063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0" name="Rectangle 8"/>
            <p:cNvSpPr/>
            <p:nvPr/>
          </p:nvSpPr>
          <p:spPr>
            <a:xfrm>
              <a:off x="3371451" y="3516923"/>
              <a:ext cx="697095" cy="65063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5W</a:t>
              </a:r>
              <a:endParaRPr lang="en-GB"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TextBox 31"/>
            <p:cNvSpPr txBox="1"/>
            <p:nvPr/>
          </p:nvSpPr>
          <p:spPr>
            <a:xfrm>
              <a:off x="4509092" y="3596021"/>
              <a:ext cx="1108119" cy="461690"/>
            </a:xfrm>
            <a:prstGeom prst="rect">
              <a:avLst/>
            </a:prstGeom>
            <a:noFill/>
          </p:spPr>
          <p:txBody>
            <a:bodyPr wrap="none" rtlCol="0">
              <a:spAutoFit/>
            </a:bodyPr>
            <a:lstStyle/>
            <a:p>
              <a:pPr algn="ctr"/>
              <a:r>
                <a:rPr lang="zh-CN" alt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服务商</a:t>
              </a:r>
              <a:endParaRPr lang="en-GB"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36" name="Group 6"/>
          <p:cNvGrpSpPr/>
          <p:nvPr/>
        </p:nvGrpSpPr>
        <p:grpSpPr>
          <a:xfrm>
            <a:off x="4948517" y="2346371"/>
            <a:ext cx="2724252" cy="650595"/>
            <a:chOff x="6095999" y="2866293"/>
            <a:chExt cx="2724551" cy="650630"/>
          </a:xfrm>
        </p:grpSpPr>
        <p:sp>
          <p:nvSpPr>
            <p:cNvPr id="43" name="Rectangle 10"/>
            <p:cNvSpPr/>
            <p:nvPr/>
          </p:nvSpPr>
          <p:spPr>
            <a:xfrm>
              <a:off x="6096000" y="2866293"/>
              <a:ext cx="2724550" cy="65063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4" name="Rectangle 11"/>
            <p:cNvSpPr/>
            <p:nvPr/>
          </p:nvSpPr>
          <p:spPr>
            <a:xfrm>
              <a:off x="6095999" y="2866293"/>
              <a:ext cx="690357" cy="65063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GB"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15W</a:t>
              </a:r>
              <a:endParaRPr lang="en-GB"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5" name="TextBox 44"/>
            <p:cNvSpPr txBox="1"/>
            <p:nvPr/>
          </p:nvSpPr>
          <p:spPr>
            <a:xfrm>
              <a:off x="7214059" y="2935220"/>
              <a:ext cx="1108118" cy="461690"/>
            </a:xfrm>
            <a:prstGeom prst="rect">
              <a:avLst/>
            </a:prstGeom>
            <a:noFill/>
          </p:spPr>
          <p:txBody>
            <a:bodyPr wrap="none" rtlCol="0">
              <a:spAutoFit/>
            </a:bodyPr>
            <a:lstStyle/>
            <a:p>
              <a:pPr algn="ctr"/>
              <a:r>
                <a:rPr lang="zh-CN" alt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运营商</a:t>
              </a:r>
              <a:endParaRPr lang="en-GB" alt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47" name="Group 5"/>
          <p:cNvGrpSpPr/>
          <p:nvPr/>
        </p:nvGrpSpPr>
        <p:grpSpPr>
          <a:xfrm>
            <a:off x="8748535" y="1247543"/>
            <a:ext cx="2724251" cy="650595"/>
            <a:chOff x="8820550" y="2215663"/>
            <a:chExt cx="2724550" cy="650630"/>
          </a:xfrm>
        </p:grpSpPr>
        <p:sp>
          <p:nvSpPr>
            <p:cNvPr id="48" name="Rectangle 13"/>
            <p:cNvSpPr/>
            <p:nvPr/>
          </p:nvSpPr>
          <p:spPr>
            <a:xfrm>
              <a:off x="8820550" y="2215663"/>
              <a:ext cx="2724550" cy="650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9" name="Rectangle 14"/>
            <p:cNvSpPr/>
            <p:nvPr/>
          </p:nvSpPr>
          <p:spPr>
            <a:xfrm>
              <a:off x="8820550" y="2215663"/>
              <a:ext cx="727239" cy="65063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GB"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50W</a:t>
              </a:r>
              <a:endParaRPr lang="en-GB"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0" name="TextBox 49"/>
            <p:cNvSpPr txBox="1"/>
            <p:nvPr/>
          </p:nvSpPr>
          <p:spPr>
            <a:xfrm>
              <a:off x="9966698" y="2302521"/>
              <a:ext cx="1108118" cy="461690"/>
            </a:xfrm>
            <a:prstGeom prst="rect">
              <a:avLst/>
            </a:prstGeom>
            <a:noFill/>
          </p:spPr>
          <p:txBody>
            <a:bodyPr wrap="none" rtlCol="0">
              <a:spAutoFit/>
            </a:bodyPr>
            <a:lstStyle/>
            <a:p>
              <a:pPr algn="ctr"/>
              <a:r>
                <a:rPr lang="zh-CN" alt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合伙人</a:t>
              </a:r>
              <a:endParaRPr lang="en-GB" alt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51" name="Arc 38"/>
          <p:cNvSpPr/>
          <p:nvPr/>
        </p:nvSpPr>
        <p:spPr>
          <a:xfrm rot="13265014">
            <a:off x="7018011" y="35806"/>
            <a:ext cx="1581435" cy="2457254"/>
          </a:xfrm>
          <a:prstGeom prst="arc">
            <a:avLst>
              <a:gd name="adj1" fmla="val 15514939"/>
              <a:gd name="adj2" fmla="val 7750228"/>
            </a:avLst>
          </a:prstGeom>
          <a:ln w="12700">
            <a:solidFill>
              <a:schemeClr val="accent1"/>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lIns="86695" tIns="43347" rIns="86695" bIns="43347" rtlCol="0" anchor="ctr"/>
          <a:lstStyle/>
          <a:p>
            <a:pPr algn="just">
              <a:lnSpc>
                <a:spcPct val="150000"/>
              </a:lnSpc>
            </a:pPr>
            <a:endParaRPr lang="en-GB" sz="9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52" name="Group 31"/>
          <p:cNvGrpSpPr/>
          <p:nvPr/>
        </p:nvGrpSpPr>
        <p:grpSpPr>
          <a:xfrm>
            <a:off x="2274785" y="2399173"/>
            <a:ext cx="937369" cy="1131821"/>
            <a:chOff x="1751482" y="2957524"/>
            <a:chExt cx="1247775" cy="1506538"/>
          </a:xfrm>
          <a:solidFill>
            <a:schemeClr val="accent1"/>
          </a:solidFill>
        </p:grpSpPr>
        <p:sp>
          <p:nvSpPr>
            <p:cNvPr id="53" name="Freeform 5"/>
            <p:cNvSpPr>
              <a:spLocks noEditPoints="1"/>
            </p:cNvSpPr>
            <p:nvPr/>
          </p:nvSpPr>
          <p:spPr bwMode="auto">
            <a:xfrm>
              <a:off x="2459507" y="2957524"/>
              <a:ext cx="339725" cy="336550"/>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grpFill/>
            <a:ln>
              <a:noFill/>
            </a:ln>
          </p:spPr>
          <p:txBody>
            <a:bodyPr vert="horz" wrap="square" lIns="96430" tIns="48216" rIns="96430" bIns="48216" numCol="1" anchor="t" anchorCtr="0" compatLnSpc="1"/>
            <a:lstStyle/>
            <a:p>
              <a:pPr algn="just">
                <a:lnSpc>
                  <a:spcPct val="150000"/>
                </a:lnSpc>
              </a:pPr>
              <a:endParaRPr lang="en-GB" sz="9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4" name="Freeform 6"/>
            <p:cNvSpPr>
              <a:spLocks noEditPoints="1"/>
            </p:cNvSpPr>
            <p:nvPr/>
          </p:nvSpPr>
          <p:spPr bwMode="auto">
            <a:xfrm>
              <a:off x="1751482" y="3271849"/>
              <a:ext cx="1247775" cy="1192213"/>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grpFill/>
            <a:ln>
              <a:noFill/>
            </a:ln>
          </p:spPr>
          <p:txBody>
            <a:bodyPr vert="horz" wrap="square" lIns="96430" tIns="48216" rIns="96430" bIns="48216" numCol="1" anchor="t" anchorCtr="0" compatLnSpc="1"/>
            <a:lstStyle/>
            <a:p>
              <a:pPr algn="just">
                <a:lnSpc>
                  <a:spcPct val="150000"/>
                </a:lnSpc>
              </a:pPr>
              <a:endParaRPr lang="en-GB" sz="9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55" name="Arc 38"/>
          <p:cNvSpPr/>
          <p:nvPr/>
        </p:nvSpPr>
        <p:spPr>
          <a:xfrm rot="13265014">
            <a:off x="3390967" y="1411549"/>
            <a:ext cx="1581435" cy="2320892"/>
          </a:xfrm>
          <a:prstGeom prst="arc">
            <a:avLst>
              <a:gd name="adj1" fmla="val 15594553"/>
              <a:gd name="adj2" fmla="val 7096491"/>
            </a:avLst>
          </a:prstGeom>
          <a:ln w="12700">
            <a:solidFill>
              <a:schemeClr val="accent1"/>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lIns="86695" tIns="43347" rIns="86695" bIns="43347" rtlCol="0" anchor="ctr"/>
          <a:lstStyle/>
          <a:p>
            <a:pPr algn="just">
              <a:lnSpc>
                <a:spcPct val="150000"/>
              </a:lnSpc>
            </a:pPr>
            <a:endParaRPr lang="en-GB" sz="9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8" name="TextBox 57"/>
          <p:cNvSpPr txBox="1"/>
          <p:nvPr/>
        </p:nvSpPr>
        <p:spPr>
          <a:xfrm>
            <a:off x="3890682" y="5298140"/>
            <a:ext cx="4572000" cy="646331"/>
          </a:xfrm>
          <a:prstGeom prst="rect">
            <a:avLst/>
          </a:prstGeom>
          <a:noFill/>
        </p:spPr>
        <p:txBody>
          <a:bodyPr wrap="square" rtlCol="0">
            <a:spAutoFit/>
          </a:bodyPr>
          <a:lstStyle/>
          <a:p>
            <a:pPr algn="ctr"/>
            <a:r>
              <a:rPr lang="zh-CN" altLang="en-US" sz="3600" dirty="0">
                <a:latin typeface="+mn-ea"/>
              </a:rPr>
              <a:t>投资回报路径图</a:t>
            </a:r>
            <a:endParaRPr lang="zh-CN" altLang="en-US" sz="3600" dirty="0">
              <a:latin typeface="+mn-ea"/>
            </a:endParaRPr>
          </a:p>
        </p:txBody>
      </p:sp>
      <p:sp>
        <p:nvSpPr>
          <p:cNvPr id="59" name="Rectangle 42"/>
          <p:cNvSpPr/>
          <p:nvPr/>
        </p:nvSpPr>
        <p:spPr>
          <a:xfrm>
            <a:off x="790934" y="4423014"/>
            <a:ext cx="3350760" cy="410706"/>
          </a:xfrm>
          <a:prstGeom prst="rect">
            <a:avLst/>
          </a:prstGeom>
        </p:spPr>
        <p:txBody>
          <a:bodyPr wrap="square" lIns="86695" tIns="43347" rIns="86695" bIns="43347">
            <a:spAutoFit/>
          </a:bodyPr>
          <a:lstStyle/>
          <a:p>
            <a:pPr lvl="0">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利益最大化直接面向终端用户直接销售</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0" name="Rectangle 42"/>
          <p:cNvSpPr/>
          <p:nvPr/>
        </p:nvSpPr>
        <p:spPr>
          <a:xfrm>
            <a:off x="808860" y="4727813"/>
            <a:ext cx="2920454" cy="372234"/>
          </a:xfrm>
          <a:prstGeom prst="rect">
            <a:avLst/>
          </a:prstGeom>
        </p:spPr>
        <p:txBody>
          <a:bodyPr wrap="square" lIns="86695" tIns="43347" rIns="86695" bIns="43347">
            <a:spAutoFit/>
          </a:bodyPr>
          <a:lstStyle/>
          <a:p>
            <a:pPr lvl="0">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永久享受用户分享收益</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2" name="Rectangle 42"/>
          <p:cNvSpPr/>
          <p:nvPr/>
        </p:nvSpPr>
        <p:spPr>
          <a:xfrm>
            <a:off x="8760559" y="1975651"/>
            <a:ext cx="2543936" cy="410706"/>
          </a:xfrm>
          <a:prstGeom prst="rect">
            <a:avLst/>
          </a:prstGeom>
        </p:spPr>
        <p:txBody>
          <a:bodyPr wrap="square" lIns="86695" tIns="43347" rIns="86695" bIns="43347">
            <a:spAutoFit/>
          </a:bodyPr>
          <a:lstStyle/>
          <a:p>
            <a:pPr lvl="0">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运营商、服务商的代理费</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3" name="Rectangle 42"/>
          <p:cNvSpPr/>
          <p:nvPr/>
        </p:nvSpPr>
        <p:spPr>
          <a:xfrm>
            <a:off x="8776447" y="2298378"/>
            <a:ext cx="3415553" cy="410706"/>
          </a:xfrm>
          <a:prstGeom prst="rect">
            <a:avLst/>
          </a:prstGeom>
        </p:spPr>
        <p:txBody>
          <a:bodyPr wrap="square" lIns="86695" tIns="43347" rIns="86695" bIns="43347">
            <a:spAutoFit/>
          </a:bodyPr>
          <a:lstStyle/>
          <a:p>
            <a:pPr>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利益最大化直接面向终端用户直接销售</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4" name="Rectangle 42"/>
          <p:cNvSpPr/>
          <p:nvPr/>
        </p:nvSpPr>
        <p:spPr>
          <a:xfrm>
            <a:off x="8794376" y="2644587"/>
            <a:ext cx="3012142" cy="686435"/>
          </a:xfrm>
          <a:prstGeom prst="rect">
            <a:avLst/>
          </a:prstGeom>
        </p:spPr>
        <p:txBody>
          <a:bodyPr wrap="square" lIns="86695" tIns="43347" rIns="86695" bIns="43347">
            <a:spAutoFit/>
          </a:bodyPr>
          <a:lstStyle/>
          <a:p>
            <a:pPr>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运营商、服务商所有线上零售分润</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lvl="0" algn="ctr">
              <a:lnSpc>
                <a:spcPct val="150000"/>
              </a:lnSpc>
            </a:pPr>
            <a:endParaRPr lang="zh-CN" altLang="en-US" sz="12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5" name="Rectangle 42"/>
          <p:cNvSpPr/>
          <p:nvPr/>
        </p:nvSpPr>
        <p:spPr>
          <a:xfrm>
            <a:off x="4842982" y="3087275"/>
            <a:ext cx="2543936" cy="410706"/>
          </a:xfrm>
          <a:prstGeom prst="rect">
            <a:avLst/>
          </a:prstGeom>
        </p:spPr>
        <p:txBody>
          <a:bodyPr wrap="square" lIns="86695" tIns="43347" rIns="86695" bIns="43347">
            <a:spAutoFit/>
          </a:bodyPr>
          <a:lstStyle/>
          <a:p>
            <a:pPr lvl="0">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代理商的代理费</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6" name="Rectangle 42"/>
          <p:cNvSpPr/>
          <p:nvPr/>
        </p:nvSpPr>
        <p:spPr>
          <a:xfrm>
            <a:off x="4849905" y="3392070"/>
            <a:ext cx="3415553" cy="410706"/>
          </a:xfrm>
          <a:prstGeom prst="rect">
            <a:avLst/>
          </a:prstGeom>
        </p:spPr>
        <p:txBody>
          <a:bodyPr wrap="square" lIns="86695" tIns="43347" rIns="86695" bIns="43347">
            <a:spAutoFit/>
          </a:bodyPr>
          <a:lstStyle/>
          <a:p>
            <a:pPr>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利益最大化直接面向终端用户直接销售</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8" name="Rectangle 42"/>
          <p:cNvSpPr/>
          <p:nvPr/>
        </p:nvSpPr>
        <p:spPr>
          <a:xfrm>
            <a:off x="4867835" y="3693451"/>
            <a:ext cx="3012142" cy="686435"/>
          </a:xfrm>
          <a:prstGeom prst="rect">
            <a:avLst/>
          </a:prstGeom>
        </p:spPr>
        <p:txBody>
          <a:bodyPr wrap="square" lIns="86695" tIns="43347" rIns="86695" bIns="43347">
            <a:spAutoFit/>
          </a:bodyPr>
          <a:lstStyle/>
          <a:p>
            <a:pPr>
              <a:lnSpc>
                <a:spcPct val="150000"/>
              </a:lnSpc>
            </a:pPr>
            <a:r>
              <a:rPr lang="en-US" altLang="zh-CN"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r>
              <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服务商所有线上零售分润</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lvl="0" algn="ctr">
              <a:lnSpc>
                <a:spcPct val="150000"/>
              </a:lnSpc>
            </a:pPr>
            <a:endParaRPr lang="zh-CN" altLang="en-US" sz="12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p:transition spd="slow" advTm="2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900" decel="100000" fill="hold"/>
                                        <p:tgtEl>
                                          <p:spTgt spid="2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1000"/>
                                        <p:tgtEl>
                                          <p:spTgt spid="36"/>
                                        </p:tgtEl>
                                      </p:cBhvr>
                                    </p:animEffect>
                                    <p:anim calcmode="lin" valueType="num">
                                      <p:cBhvr>
                                        <p:cTn id="15" dur="1000" fill="hold"/>
                                        <p:tgtEl>
                                          <p:spTgt spid="36"/>
                                        </p:tgtEl>
                                        <p:attrNameLst>
                                          <p:attrName>ppt_x</p:attrName>
                                        </p:attrNameLst>
                                      </p:cBhvr>
                                      <p:tavLst>
                                        <p:tav tm="0">
                                          <p:val>
                                            <p:strVal val="#ppt_x"/>
                                          </p:val>
                                        </p:tav>
                                        <p:tav tm="100000">
                                          <p:val>
                                            <p:strVal val="#ppt_x"/>
                                          </p:val>
                                        </p:tav>
                                      </p:tavLst>
                                    </p:anim>
                                    <p:anim calcmode="lin" valueType="num">
                                      <p:cBhvr>
                                        <p:cTn id="16" dur="900" decel="100000" fill="hold"/>
                                        <p:tgtEl>
                                          <p:spTgt spid="3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1000"/>
                                        <p:tgtEl>
                                          <p:spTgt spid="47"/>
                                        </p:tgtEl>
                                      </p:cBhvr>
                                    </p:animEffect>
                                    <p:anim calcmode="lin" valueType="num">
                                      <p:cBhvr>
                                        <p:cTn id="22" dur="1000" fill="hold"/>
                                        <p:tgtEl>
                                          <p:spTgt spid="47"/>
                                        </p:tgtEl>
                                        <p:attrNameLst>
                                          <p:attrName>ppt_x</p:attrName>
                                        </p:attrNameLst>
                                      </p:cBhvr>
                                      <p:tavLst>
                                        <p:tav tm="0">
                                          <p:val>
                                            <p:strVal val="#ppt_x"/>
                                          </p:val>
                                        </p:tav>
                                        <p:tav tm="100000">
                                          <p:val>
                                            <p:strVal val="#ppt_x"/>
                                          </p:val>
                                        </p:tav>
                                      </p:tavLst>
                                    </p:anim>
                                    <p:anim calcmode="lin" valueType="num">
                                      <p:cBhvr>
                                        <p:cTn id="23" dur="900" decel="100000" fill="hold"/>
                                        <p:tgtEl>
                                          <p:spTgt spid="4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43"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
                                        <p:tgtEl>
                                          <p:spTgt spid="52"/>
                                        </p:tgtEl>
                                      </p:cBhvr>
                                    </p:animEffect>
                                    <p:anim calcmode="lin" valueType="num">
                                      <p:cBhvr>
                                        <p:cTn id="29" dur="400" fill="hold"/>
                                        <p:tgtEl>
                                          <p:spTgt spid="52"/>
                                        </p:tgtEl>
                                        <p:attrNameLst>
                                          <p:attrName>ppt_x</p:attrName>
                                        </p:attrNameLst>
                                      </p:cBhvr>
                                      <p:tavLst>
                                        <p:tav tm="0">
                                          <p:val>
                                            <p:strVal val="#ppt_x"/>
                                          </p:val>
                                        </p:tav>
                                        <p:tav tm="100000">
                                          <p:val>
                                            <p:strVal val="#ppt_x"/>
                                          </p:val>
                                        </p:tav>
                                      </p:tavLst>
                                    </p:anim>
                                    <p:anim calcmode="lin" valueType="num">
                                      <p:cBhvr>
                                        <p:cTn id="30" dur="400" fill="hold"/>
                                        <p:tgtEl>
                                          <p:spTgt spid="52"/>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5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5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childTnLst>
                                </p:cTn>
                              </p:par>
                            </p:childTnLst>
                          </p:cTn>
                        </p:par>
                        <p:par>
                          <p:cTn id="41" fill="hold">
                            <p:stCondLst>
                              <p:cond delay="5000"/>
                            </p:stCondLst>
                            <p:childTnLst>
                              <p:par>
                                <p:cTn id="42" presetID="49" presetClass="entr" presetSubtype="0" decel="10000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 calcmode="lin" valueType="num">
                                      <p:cBhvr>
                                        <p:cTn id="46" dur="500" fill="hold"/>
                                        <p:tgtEl>
                                          <p:spTgt spid="55"/>
                                        </p:tgtEl>
                                        <p:attrNameLst>
                                          <p:attrName>style.rotation</p:attrName>
                                        </p:attrNameLst>
                                      </p:cBhvr>
                                      <p:tavLst>
                                        <p:tav tm="0">
                                          <p:val>
                                            <p:fltVal val="360"/>
                                          </p:val>
                                        </p:tav>
                                        <p:tav tm="100000">
                                          <p:val>
                                            <p:fltVal val="0"/>
                                          </p:val>
                                        </p:tav>
                                      </p:tavLst>
                                    </p:anim>
                                    <p:animEffect transition="in" filter="fade">
                                      <p:cBhvr>
                                        <p:cTn id="47" dur="500"/>
                                        <p:tgtEl>
                                          <p:spTgt spid="5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childTnLst>
                          </p:cTn>
                        </p:par>
                        <p:par>
                          <p:cTn id="60" fill="hold">
                            <p:stCondLst>
                              <p:cond delay="7000"/>
                            </p:stCondLst>
                            <p:childTnLst>
                              <p:par>
                                <p:cTn id="61" presetID="49" presetClass="entr" presetSubtype="0" decel="100000"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fltVal val="0"/>
                                          </p:val>
                                        </p:tav>
                                        <p:tav tm="100000">
                                          <p:val>
                                            <p:strVal val="#ppt_w"/>
                                          </p:val>
                                        </p:tav>
                                      </p:tavLst>
                                    </p:anim>
                                    <p:anim calcmode="lin" valueType="num">
                                      <p:cBhvr>
                                        <p:cTn id="64" dur="500" fill="hold"/>
                                        <p:tgtEl>
                                          <p:spTgt spid="51"/>
                                        </p:tgtEl>
                                        <p:attrNameLst>
                                          <p:attrName>ppt_h</p:attrName>
                                        </p:attrNameLst>
                                      </p:cBhvr>
                                      <p:tavLst>
                                        <p:tav tm="0">
                                          <p:val>
                                            <p:fltVal val="0"/>
                                          </p:val>
                                        </p:tav>
                                        <p:tav tm="100000">
                                          <p:val>
                                            <p:strVal val="#ppt_h"/>
                                          </p:val>
                                        </p:tav>
                                      </p:tavLst>
                                    </p:anim>
                                    <p:anim calcmode="lin" valueType="num">
                                      <p:cBhvr>
                                        <p:cTn id="65" dur="500" fill="hold"/>
                                        <p:tgtEl>
                                          <p:spTgt spid="51"/>
                                        </p:tgtEl>
                                        <p:attrNameLst>
                                          <p:attrName>style.rotation</p:attrName>
                                        </p:attrNameLst>
                                      </p:cBhvr>
                                      <p:tavLst>
                                        <p:tav tm="0">
                                          <p:val>
                                            <p:fltVal val="360"/>
                                          </p:val>
                                        </p:tav>
                                        <p:tav tm="100000">
                                          <p:val>
                                            <p:fltVal val="0"/>
                                          </p:val>
                                        </p:tav>
                                      </p:tavLst>
                                    </p:anim>
                                    <p:animEffect transition="in" filter="fade">
                                      <p:cBhvr>
                                        <p:cTn id="66" dur="500"/>
                                        <p:tgtEl>
                                          <p:spTgt spid="51"/>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500"/>
                                        <p:tgtEl>
                                          <p:spTgt spid="62"/>
                                        </p:tgtEl>
                                      </p:cBhvr>
                                    </p:animEffect>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500"/>
                                        <p:tgtEl>
                                          <p:spTgt spid="63"/>
                                        </p:tgtEl>
                                      </p:cBhvr>
                                    </p:animEffect>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fade">
                                      <p:cBhvr>
                                        <p:cTn id="7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5" grpId="0" animBg="1"/>
      <p:bldP spid="59" grpId="0"/>
      <p:bldP spid="60" grpId="0"/>
      <p:bldP spid="62" grpId="0"/>
      <p:bldP spid="63" grpId="0"/>
      <p:bldP spid="64" grpId="0"/>
      <p:bldP spid="65" grpId="0"/>
      <p:bldP spid="66" grpId="0"/>
      <p:bldP spid="6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a:xfrm>
            <a:off x="4672965" y="5215253"/>
            <a:ext cx="7242269" cy="1120141"/>
            <a:chOff x="5176656" y="5026737"/>
            <a:chExt cx="6851222" cy="739242"/>
          </a:xfrm>
        </p:grpSpPr>
        <p:sp>
          <p:nvSpPr>
            <p:cNvPr id="68" name="Rectangle: Rounded Corners 83"/>
            <p:cNvSpPr/>
            <p:nvPr/>
          </p:nvSpPr>
          <p:spPr>
            <a:xfrm>
              <a:off x="5176656" y="5067891"/>
              <a:ext cx="6851222" cy="689475"/>
            </a:xfrm>
            <a:prstGeom prst="roundRect">
              <a:avLst>
                <a:gd name="adj" fmla="val 50000"/>
              </a:avLst>
            </a:prstGeom>
            <a:gradFill>
              <a:gsLst>
                <a:gs pos="0">
                  <a:srgbClr val="FFF200"/>
                </a:gs>
                <a:gs pos="45000">
                  <a:srgbClr val="FF7A00"/>
                </a:gs>
                <a:gs pos="70000">
                  <a:srgbClr val="FF0300"/>
                </a:gs>
                <a:gs pos="100000">
                  <a:srgbClr val="4D0808"/>
                </a:gs>
              </a:gsLst>
              <a:lin ang="2700000" scaled="0"/>
            </a:gra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73" name="TextBox 72"/>
            <p:cNvSpPr txBox="1"/>
            <p:nvPr/>
          </p:nvSpPr>
          <p:spPr>
            <a:xfrm>
              <a:off x="5949060" y="5220127"/>
              <a:ext cx="861647" cy="385126"/>
            </a:xfrm>
            <a:prstGeom prst="rect">
              <a:avLst/>
            </a:prstGeom>
            <a:noFill/>
          </p:spPr>
          <p:txBody>
            <a:bodyPr wrap="square" rtlCol="0">
              <a:spAutoFit/>
            </a:bodyPr>
            <a:lstStyle/>
            <a:p>
              <a:r>
                <a:rPr lang="zh-CN" altLang="en-US" sz="1600" dirty="0" smtClean="0">
                  <a:solidFill>
                    <a:schemeClr val="bg1"/>
                  </a:solidFill>
                  <a:latin typeface="Exo Medium" panose="00000600000000000000" pitchFamily="2" charset="0"/>
                </a:rPr>
                <a:t>三个月</a:t>
              </a:r>
              <a:endParaRPr lang="en-US" altLang="zh-CN" sz="1600" dirty="0" smtClean="0">
                <a:solidFill>
                  <a:schemeClr val="bg1"/>
                </a:solidFill>
                <a:latin typeface="Exo Medium" panose="00000600000000000000" pitchFamily="2" charset="0"/>
              </a:endParaRPr>
            </a:p>
            <a:p>
              <a:r>
                <a:rPr lang="zh-CN" altLang="en-US" sz="1600" dirty="0" smtClean="0">
                  <a:solidFill>
                    <a:schemeClr val="bg1"/>
                  </a:solidFill>
                  <a:latin typeface="Exo Medium" panose="00000600000000000000" pitchFamily="2" charset="0"/>
                </a:rPr>
                <a:t>总收益：</a:t>
              </a:r>
              <a:endParaRPr lang="en-IN" sz="1600" dirty="0">
                <a:solidFill>
                  <a:schemeClr val="bg1"/>
                </a:solidFill>
                <a:latin typeface="Exo Medium" panose="00000600000000000000" pitchFamily="2" charset="0"/>
              </a:endParaRPr>
            </a:p>
          </p:txBody>
        </p:sp>
        <p:graphicFrame>
          <p:nvGraphicFramePr>
            <p:cNvPr id="74" name="图示 73"/>
            <p:cNvGraphicFramePr/>
            <p:nvPr/>
          </p:nvGraphicFramePr>
          <p:xfrm>
            <a:off x="6810603" y="5026737"/>
            <a:ext cx="5126486" cy="73924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grpSp>
        <p:nvGrpSpPr>
          <p:cNvPr id="3" name="组合 78"/>
          <p:cNvGrpSpPr/>
          <p:nvPr/>
        </p:nvGrpSpPr>
        <p:grpSpPr>
          <a:xfrm>
            <a:off x="5800909" y="4115297"/>
            <a:ext cx="5787755" cy="891255"/>
            <a:chOff x="5800909" y="4115297"/>
            <a:chExt cx="5787755" cy="891255"/>
          </a:xfrm>
        </p:grpSpPr>
        <p:sp>
          <p:nvSpPr>
            <p:cNvPr id="46" name="Rectangle: Rounded Corners 83"/>
            <p:cNvSpPr/>
            <p:nvPr/>
          </p:nvSpPr>
          <p:spPr>
            <a:xfrm>
              <a:off x="5800909" y="4232622"/>
              <a:ext cx="5787755" cy="689475"/>
            </a:xfrm>
            <a:prstGeom prst="roundRect">
              <a:avLst>
                <a:gd name="adj" fmla="val 50000"/>
              </a:avLst>
            </a:prstGeom>
            <a:gradFill>
              <a:gsLst>
                <a:gs pos="0">
                  <a:srgbClr val="A4C243"/>
                </a:gs>
                <a:gs pos="100000">
                  <a:srgbClr val="97AA4A"/>
                </a:gs>
              </a:gsLst>
              <a:lin ang="2700000" scaled="1"/>
            </a:gra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56" name="Freeform: Shape 41"/>
            <p:cNvSpPr/>
            <p:nvPr/>
          </p:nvSpPr>
          <p:spPr>
            <a:xfrm rot="2700000" flipV="1">
              <a:off x="10829751" y="4503414"/>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59" name="Freeform: Shape 40"/>
            <p:cNvSpPr/>
            <p:nvPr/>
          </p:nvSpPr>
          <p:spPr>
            <a:xfrm rot="2700000">
              <a:off x="11050153" y="4283011"/>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pic>
          <p:nvPicPr>
            <p:cNvPr id="52" name="Graphic 87" descr="Compass"/>
            <p:cNvPicPr>
              <a:picLocks noChangeAspect="1"/>
            </p:cNvPicPr>
            <p:nvPr/>
          </p:nvPicPr>
          <p:blipFill>
            <a:blip/>
            <a:stretch>
              <a:fillRect/>
            </a:stretch>
          </p:blipFill>
          <p:spPr>
            <a:xfrm>
              <a:off x="11103896" y="4407815"/>
              <a:ext cx="344737" cy="344738"/>
            </a:xfrm>
            <a:prstGeom prst="rect">
              <a:avLst/>
            </a:prstGeom>
          </p:spPr>
        </p:pic>
      </p:grpSp>
      <p:grpSp>
        <p:nvGrpSpPr>
          <p:cNvPr id="4" name="组合 77"/>
          <p:cNvGrpSpPr/>
          <p:nvPr/>
        </p:nvGrpSpPr>
        <p:grpSpPr>
          <a:xfrm>
            <a:off x="5713565" y="3402230"/>
            <a:ext cx="5342722" cy="901046"/>
            <a:chOff x="5713565" y="3402230"/>
            <a:chExt cx="5342722" cy="901046"/>
          </a:xfrm>
        </p:grpSpPr>
        <p:sp>
          <p:nvSpPr>
            <p:cNvPr id="36" name="Rectangle: Rounded Corners 59"/>
            <p:cNvSpPr/>
            <p:nvPr/>
          </p:nvSpPr>
          <p:spPr>
            <a:xfrm>
              <a:off x="5713565" y="3531440"/>
              <a:ext cx="5342722" cy="689475"/>
            </a:xfrm>
            <a:prstGeom prst="roundRect">
              <a:avLst>
                <a:gd name="adj" fmla="val 50000"/>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2700000" scaled="0"/>
            </a:gra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47" name="TextBox 46"/>
            <p:cNvSpPr txBox="1"/>
            <p:nvPr/>
          </p:nvSpPr>
          <p:spPr>
            <a:xfrm>
              <a:off x="6453663" y="3567110"/>
              <a:ext cx="1123988" cy="338554"/>
            </a:xfrm>
            <a:prstGeom prst="rect">
              <a:avLst/>
            </a:prstGeom>
            <a:noFill/>
          </p:spPr>
          <p:txBody>
            <a:bodyPr wrap="square" rtlCol="0">
              <a:spAutoFit/>
            </a:bodyPr>
            <a:lstStyle/>
            <a:p>
              <a:r>
                <a:rPr lang="zh-CN" altLang="en-US" sz="1600" dirty="0" smtClean="0">
                  <a:solidFill>
                    <a:schemeClr val="bg1"/>
                  </a:solidFill>
                  <a:latin typeface="Exo Medium" panose="00000600000000000000" pitchFamily="2" charset="0"/>
                </a:rPr>
                <a:t>第三个月</a:t>
              </a:r>
              <a:endParaRPr lang="en-IN" sz="1600" dirty="0">
                <a:solidFill>
                  <a:schemeClr val="bg1"/>
                </a:solidFill>
                <a:latin typeface="Exo Medium" panose="00000600000000000000" pitchFamily="2" charset="0"/>
              </a:endParaRPr>
            </a:p>
          </p:txBody>
        </p:sp>
        <p:sp>
          <p:nvSpPr>
            <p:cNvPr id="57" name="Freeform: Shape 40"/>
            <p:cNvSpPr/>
            <p:nvPr/>
          </p:nvSpPr>
          <p:spPr>
            <a:xfrm rot="2700000">
              <a:off x="10534554" y="3569944"/>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58" name="Freeform: Shape 41"/>
            <p:cNvSpPr/>
            <p:nvPr/>
          </p:nvSpPr>
          <p:spPr>
            <a:xfrm rot="2700000" flipV="1">
              <a:off x="10298771" y="3800138"/>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pic>
          <p:nvPicPr>
            <p:cNvPr id="62" name="Graphic 79" descr="Compass"/>
            <p:cNvPicPr>
              <a:picLocks noChangeAspect="1"/>
            </p:cNvPicPr>
            <p:nvPr/>
          </p:nvPicPr>
          <p:blipFill>
            <a:blip/>
            <a:stretch>
              <a:fillRect/>
            </a:stretch>
          </p:blipFill>
          <p:spPr>
            <a:xfrm>
              <a:off x="10611135" y="3691532"/>
              <a:ext cx="344737" cy="344738"/>
            </a:xfrm>
            <a:prstGeom prst="rect">
              <a:avLst/>
            </a:prstGeom>
          </p:spPr>
        </p:pic>
      </p:grpSp>
      <p:grpSp>
        <p:nvGrpSpPr>
          <p:cNvPr id="5" name="组合 76"/>
          <p:cNvGrpSpPr/>
          <p:nvPr/>
        </p:nvGrpSpPr>
        <p:grpSpPr>
          <a:xfrm>
            <a:off x="5990077" y="2367052"/>
            <a:ext cx="4976329" cy="899644"/>
            <a:chOff x="5990077" y="2367052"/>
            <a:chExt cx="4976329" cy="899644"/>
          </a:xfrm>
        </p:grpSpPr>
        <p:sp>
          <p:nvSpPr>
            <p:cNvPr id="44" name="Rectangle: Rounded Corners 75"/>
            <p:cNvSpPr/>
            <p:nvPr/>
          </p:nvSpPr>
          <p:spPr>
            <a:xfrm>
              <a:off x="5990077" y="2489736"/>
              <a:ext cx="4976329" cy="689475"/>
            </a:xfrm>
            <a:prstGeom prst="roundRect">
              <a:avLst>
                <a:gd name="adj" fmla="val 50000"/>
              </a:avLst>
            </a:prstGeom>
            <a:gradFill>
              <a:gsLst>
                <a:gs pos="0">
                  <a:srgbClr val="4DA5AB"/>
                </a:gs>
                <a:gs pos="100000">
                  <a:srgbClr val="61C4B5"/>
                </a:gs>
              </a:gsLst>
              <a:lin ang="2700000" scaled="1"/>
            </a:gra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53" name="Freeform: Shape 41"/>
            <p:cNvSpPr/>
            <p:nvPr/>
          </p:nvSpPr>
          <p:spPr>
            <a:xfrm rot="2700000" flipV="1">
              <a:off x="10185629" y="2763558"/>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54" name="Freeform: Shape 40"/>
            <p:cNvSpPr/>
            <p:nvPr/>
          </p:nvSpPr>
          <p:spPr>
            <a:xfrm rot="2700000">
              <a:off x="10414419" y="2534766"/>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pic>
          <p:nvPicPr>
            <p:cNvPr id="61" name="Graphic 63" descr="Compass"/>
            <p:cNvPicPr>
              <a:picLocks noChangeAspect="1"/>
            </p:cNvPicPr>
            <p:nvPr/>
          </p:nvPicPr>
          <p:blipFill>
            <a:blip/>
            <a:stretch>
              <a:fillRect/>
            </a:stretch>
          </p:blipFill>
          <p:spPr>
            <a:xfrm>
              <a:off x="10473284" y="2636471"/>
              <a:ext cx="344737" cy="344738"/>
            </a:xfrm>
            <a:prstGeom prst="rect">
              <a:avLst/>
            </a:prstGeom>
          </p:spPr>
        </p:pic>
      </p:grpSp>
      <p:grpSp>
        <p:nvGrpSpPr>
          <p:cNvPr id="6" name="组合 74"/>
          <p:cNvGrpSpPr/>
          <p:nvPr/>
        </p:nvGrpSpPr>
        <p:grpSpPr>
          <a:xfrm>
            <a:off x="5674845" y="1677758"/>
            <a:ext cx="4976329" cy="916421"/>
            <a:chOff x="5674845" y="1677758"/>
            <a:chExt cx="4976329" cy="916421"/>
          </a:xfrm>
        </p:grpSpPr>
        <p:sp>
          <p:nvSpPr>
            <p:cNvPr id="35" name="Rectangle: Rounded Corners 51"/>
            <p:cNvSpPr/>
            <p:nvPr/>
          </p:nvSpPr>
          <p:spPr>
            <a:xfrm>
              <a:off x="5674845" y="1788555"/>
              <a:ext cx="4976329" cy="689475"/>
            </a:xfrm>
            <a:prstGeom prst="roundRect">
              <a:avLst>
                <a:gd name="adj" fmla="val 50000"/>
              </a:avLst>
            </a:prstGeom>
            <a:gradFill>
              <a:gsLst>
                <a:gs pos="0">
                  <a:schemeClr val="accent6">
                    <a:lumMod val="60000"/>
                    <a:lumOff val="40000"/>
                  </a:schemeClr>
                </a:gs>
                <a:gs pos="39999">
                  <a:srgbClr val="85C2FF"/>
                </a:gs>
                <a:gs pos="70000">
                  <a:srgbClr val="C4D6EB"/>
                </a:gs>
                <a:gs pos="100000">
                  <a:srgbClr val="FFEBFA"/>
                </a:gs>
              </a:gsLst>
              <a:lin ang="2700000" scaled="0"/>
            </a:gra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42" name="TextBox 41"/>
            <p:cNvSpPr txBox="1"/>
            <p:nvPr/>
          </p:nvSpPr>
          <p:spPr>
            <a:xfrm>
              <a:off x="6211243" y="1810477"/>
              <a:ext cx="1123988" cy="338554"/>
            </a:xfrm>
            <a:prstGeom prst="rect">
              <a:avLst/>
            </a:prstGeom>
            <a:noFill/>
          </p:spPr>
          <p:txBody>
            <a:bodyPr wrap="square" rtlCol="0">
              <a:spAutoFit/>
            </a:bodyPr>
            <a:lstStyle/>
            <a:p>
              <a:r>
                <a:rPr lang="zh-CN" altLang="en-US" sz="1600" dirty="0" smtClean="0">
                  <a:solidFill>
                    <a:schemeClr val="bg1"/>
                  </a:solidFill>
                  <a:latin typeface="Exo Medium" panose="00000600000000000000" pitchFamily="2" charset="0"/>
                </a:rPr>
                <a:t>第二个月</a:t>
              </a:r>
              <a:endParaRPr lang="en-IN" sz="1600" dirty="0">
                <a:solidFill>
                  <a:schemeClr val="bg1"/>
                </a:solidFill>
                <a:latin typeface="Exo Medium" panose="00000600000000000000" pitchFamily="2" charset="0"/>
              </a:endParaRPr>
            </a:p>
          </p:txBody>
        </p:sp>
        <p:sp>
          <p:nvSpPr>
            <p:cNvPr id="50" name="Freeform: Shape 40"/>
            <p:cNvSpPr/>
            <p:nvPr/>
          </p:nvSpPr>
          <p:spPr>
            <a:xfrm rot="2700000">
              <a:off x="10122955" y="1845472"/>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51" name="Freeform: Shape 41"/>
            <p:cNvSpPr/>
            <p:nvPr/>
          </p:nvSpPr>
          <p:spPr>
            <a:xfrm rot="2700000" flipV="1">
              <a:off x="9902552" y="2091041"/>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pic>
          <p:nvPicPr>
            <p:cNvPr id="60" name="Graphic 55" descr="Compass"/>
            <p:cNvPicPr>
              <a:picLocks noChangeAspect="1"/>
            </p:cNvPicPr>
            <p:nvPr/>
          </p:nvPicPr>
          <p:blipFill>
            <a:blip/>
            <a:stretch>
              <a:fillRect/>
            </a:stretch>
          </p:blipFill>
          <p:spPr>
            <a:xfrm>
              <a:off x="10192572" y="1969314"/>
              <a:ext cx="344737" cy="344738"/>
            </a:xfrm>
            <a:prstGeom prst="rect">
              <a:avLst/>
            </a:prstGeom>
          </p:spPr>
        </p:pic>
      </p:grpSp>
      <p:grpSp>
        <p:nvGrpSpPr>
          <p:cNvPr id="7" name="组合 75"/>
          <p:cNvGrpSpPr/>
          <p:nvPr/>
        </p:nvGrpSpPr>
        <p:grpSpPr>
          <a:xfrm>
            <a:off x="4461256" y="747279"/>
            <a:ext cx="4976329" cy="908033"/>
            <a:chOff x="4461256" y="747279"/>
            <a:chExt cx="4976329" cy="908033"/>
          </a:xfrm>
        </p:grpSpPr>
        <p:sp>
          <p:nvSpPr>
            <p:cNvPr id="34" name="Rectangle: Rounded Corners 34"/>
            <p:cNvSpPr/>
            <p:nvPr/>
          </p:nvSpPr>
          <p:spPr>
            <a:xfrm>
              <a:off x="4461256" y="888604"/>
              <a:ext cx="4976329" cy="689475"/>
            </a:xfrm>
            <a:prstGeom prst="roundRect">
              <a:avLst>
                <a:gd name="adj" fmla="val 50000"/>
              </a:avLst>
            </a:prstGeom>
            <a:gradFill>
              <a:gsLst>
                <a:gs pos="0">
                  <a:srgbClr val="F7AC15"/>
                </a:gs>
                <a:gs pos="100000">
                  <a:srgbClr val="F9DE59"/>
                </a:gs>
              </a:gsLst>
              <a:lin ang="2700000" scaled="1"/>
            </a:gra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37" name="Freeform: Shape 40"/>
            <p:cNvSpPr/>
            <p:nvPr/>
          </p:nvSpPr>
          <p:spPr>
            <a:xfrm rot="2700000">
              <a:off x="8900960" y="914993"/>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39" name="Freeform: Shape 41"/>
            <p:cNvSpPr/>
            <p:nvPr/>
          </p:nvSpPr>
          <p:spPr>
            <a:xfrm rot="2700000" flipV="1">
              <a:off x="8663779" y="1152174"/>
              <a:ext cx="670852" cy="335424"/>
            </a:xfrm>
            <a:custGeom>
              <a:avLst/>
              <a:gdLst>
                <a:gd name="connsiteX0" fmla="*/ 1299379 w 2598758"/>
                <a:gd name="connsiteY0" fmla="*/ 0 h 1299379"/>
                <a:gd name="connsiteX1" fmla="*/ 2598758 w 2598758"/>
                <a:gd name="connsiteY1" fmla="*/ 1299379 h 1299379"/>
                <a:gd name="connsiteX2" fmla="*/ 0 w 2598758"/>
                <a:gd name="connsiteY2" fmla="*/ 1299379 h 1299379"/>
                <a:gd name="connsiteX3" fmla="*/ 1299379 w 2598758"/>
                <a:gd name="connsiteY3" fmla="*/ 0 h 1299379"/>
              </a:gdLst>
              <a:ahLst/>
              <a:cxnLst>
                <a:cxn ang="0">
                  <a:pos x="connsiteX0" y="connsiteY0"/>
                </a:cxn>
                <a:cxn ang="0">
                  <a:pos x="connsiteX1" y="connsiteY1"/>
                </a:cxn>
                <a:cxn ang="0">
                  <a:pos x="connsiteX2" y="connsiteY2"/>
                </a:cxn>
                <a:cxn ang="0">
                  <a:pos x="connsiteX3" y="connsiteY3"/>
                </a:cxn>
              </a:cxnLst>
              <a:rect l="l" t="t" r="r" b="b"/>
              <a:pathLst>
                <a:path w="2598758" h="1299379">
                  <a:moveTo>
                    <a:pt x="1299379" y="0"/>
                  </a:moveTo>
                  <a:cubicBezTo>
                    <a:pt x="2017006" y="0"/>
                    <a:pt x="2598758" y="581752"/>
                    <a:pt x="2598758" y="1299379"/>
                  </a:cubicBezTo>
                  <a:lnTo>
                    <a:pt x="0" y="1299379"/>
                  </a:lnTo>
                  <a:cubicBezTo>
                    <a:pt x="0" y="581752"/>
                    <a:pt x="581752" y="0"/>
                    <a:pt x="1299379"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pic>
          <p:nvPicPr>
            <p:cNvPr id="38" name="Graphic 45" descr="Compass"/>
            <p:cNvPicPr>
              <a:picLocks noChangeAspect="1"/>
            </p:cNvPicPr>
            <p:nvPr/>
          </p:nvPicPr>
          <p:blipFill>
            <a:blip/>
            <a:stretch>
              <a:fillRect/>
            </a:stretch>
          </p:blipFill>
          <p:spPr>
            <a:xfrm>
              <a:off x="8945426" y="1035806"/>
              <a:ext cx="344737" cy="344738"/>
            </a:xfrm>
            <a:prstGeom prst="rect">
              <a:avLst/>
            </a:prstGeom>
          </p:spPr>
        </p:pic>
        <p:sp>
          <p:nvSpPr>
            <p:cNvPr id="40" name="TextBox 39"/>
            <p:cNvSpPr txBox="1"/>
            <p:nvPr/>
          </p:nvSpPr>
          <p:spPr>
            <a:xfrm>
              <a:off x="5276308" y="964087"/>
              <a:ext cx="1123988" cy="338554"/>
            </a:xfrm>
            <a:prstGeom prst="rect">
              <a:avLst/>
            </a:prstGeom>
            <a:noFill/>
          </p:spPr>
          <p:txBody>
            <a:bodyPr wrap="square" rtlCol="0">
              <a:spAutoFit/>
            </a:bodyPr>
            <a:lstStyle/>
            <a:p>
              <a:r>
                <a:rPr lang="zh-CN" altLang="en-US" sz="1600" dirty="0" smtClean="0">
                  <a:solidFill>
                    <a:schemeClr val="bg1"/>
                  </a:solidFill>
                  <a:latin typeface="Exo Medium" panose="00000600000000000000" pitchFamily="2" charset="0"/>
                </a:rPr>
                <a:t>第一个月</a:t>
              </a:r>
              <a:endParaRPr lang="en-IN" sz="1600" dirty="0">
                <a:solidFill>
                  <a:schemeClr val="bg1"/>
                </a:solidFill>
                <a:latin typeface="Exo Medium" panose="00000600000000000000" pitchFamily="2" charset="0"/>
              </a:endParaRPr>
            </a:p>
          </p:txBody>
        </p:sp>
      </p:grpSp>
      <p:grpSp>
        <p:nvGrpSpPr>
          <p:cNvPr id="8" name="组合 4"/>
          <p:cNvGrpSpPr/>
          <p:nvPr/>
        </p:nvGrpSpPr>
        <p:grpSpPr>
          <a:xfrm>
            <a:off x="1536700" y="0"/>
            <a:ext cx="10671810" cy="6858000"/>
            <a:chOff x="1536700" y="0"/>
            <a:chExt cx="10671810" cy="6858000"/>
          </a:xfrm>
        </p:grpSpPr>
        <p:sp>
          <p:nvSpPr>
            <p:cNvPr id="15" name="TextBox 5"/>
            <p:cNvSpPr/>
            <p:nvPr/>
          </p:nvSpPr>
          <p:spPr>
            <a:xfrm>
              <a:off x="2674358" y="0"/>
              <a:ext cx="6138359" cy="522605"/>
            </a:xfrm>
            <a:prstGeom prst="rect">
              <a:avLst/>
            </a:prstGeom>
            <a:noFill/>
            <a:ln w="9525" cap="flat" cmpd="sng" algn="ctr">
              <a:noFill/>
              <a:prstDash val="solid"/>
              <a:miter lim="800000"/>
              <a:headEnd type="none" w="med" len="med"/>
              <a:tailEnd type="none" w="med" len="med"/>
            </a:ln>
            <a:effectLst/>
          </p:spPr>
          <p:txBody>
            <a:bodyPr vert="horz" wrap="square" lIns="91440" tIns="46990" rIns="91440" bIns="46990" numCol="1" anchor="t"/>
            <a:lstStyle/>
            <a:p>
              <a:pPr marL="0" marR="0" indent="0" algn="l" defTabSz="914400">
                <a:lnSpc>
                  <a:spcPct val="110000"/>
                </a:lnSpc>
                <a:spcBef>
                  <a:spcPts val="0"/>
                </a:spcBef>
                <a:spcAft>
                  <a:spcPts val="0"/>
                </a:spcAft>
                <a:buNone/>
                <a:defRPr lang="en-US" sz="1620" b="0" i="0" u="none" strike="noStrike" kern="1" spc="0" baseline="0">
                  <a:solidFill>
                    <a:schemeClr val="tx1"/>
                  </a:solidFill>
                  <a:effectLst/>
                  <a:latin typeface="等线" panose="02010600030101010101" charset="-122"/>
                  <a:ea typeface="等线" panose="02010600030101010101" charset="-122"/>
                  <a:cs typeface="等线" panose="02010600030101010101" charset="-122"/>
                </a:defRPr>
              </a:pPr>
              <a:r>
                <a:rPr lang="en-US" sz="2520" spc="53" dirty="0" err="1" smtClean="0">
                  <a:solidFill>
                    <a:srgbClr val="262626"/>
                  </a:solidFill>
                  <a:latin typeface="Arial" panose="020B0604020202020204" pitchFamily="34" charset="0"/>
                  <a:ea typeface="微软雅黑" panose="020B0503020204020204" pitchFamily="34" charset="-122"/>
                  <a:cs typeface="微软雅黑" panose="020B0503020204020204" pitchFamily="34" charset="-122"/>
                </a:rPr>
                <a:t>收益分析</a:t>
              </a:r>
              <a:endParaRPr lang="en-US" sz="2520" spc="53" dirty="0">
                <a:solidFill>
                  <a:srgbClr val="262626"/>
                </a:solidFill>
                <a:latin typeface="Arial" panose="020B0604020202020204" pitchFamily="34" charset="0"/>
                <a:ea typeface="微软雅黑" panose="020B0503020204020204" pitchFamily="34" charset="-122"/>
                <a:cs typeface="微软雅黑" panose="020B0503020204020204" pitchFamily="34" charset="-122"/>
              </a:endParaRPr>
            </a:p>
          </p:txBody>
        </p:sp>
        <p:grpSp>
          <p:nvGrpSpPr>
            <p:cNvPr id="9" name="组合 7"/>
            <p:cNvGrpSpPr/>
            <p:nvPr/>
          </p:nvGrpSpPr>
          <p:grpSpPr>
            <a:xfrm>
              <a:off x="1536700" y="12700"/>
              <a:ext cx="10671810" cy="6845300"/>
              <a:chOff x="1536700" y="12700"/>
              <a:chExt cx="10671810" cy="6845300"/>
            </a:xfrm>
          </p:grpSpPr>
          <p:grpSp>
            <p:nvGrpSpPr>
              <p:cNvPr id="12" name="组合 11"/>
              <p:cNvGrpSpPr/>
              <p:nvPr/>
            </p:nvGrpSpPr>
            <p:grpSpPr>
              <a:xfrm>
                <a:off x="8532495" y="6478270"/>
                <a:ext cx="3676015" cy="379730"/>
                <a:chOff x="8532495" y="6478270"/>
                <a:chExt cx="3676015" cy="379730"/>
              </a:xfrm>
            </p:grpSpPr>
            <p:sp>
              <p:nvSpPr>
                <p:cNvPr id="14" name="任意多边形: 形状 27"/>
                <p:cNvSpPr/>
                <p:nvPr/>
              </p:nvSpPr>
              <p:spPr>
                <a:xfrm>
                  <a:off x="9439910" y="6478270"/>
                  <a:ext cx="2768600" cy="194310"/>
                </a:xfrm>
                <a:custGeom>
                  <a:avLst/>
                  <a:gdLst/>
                  <a:ahLst/>
                  <a:cxnLst/>
                  <a:rect l="0" t="0" r="2768600" b="194310"/>
                  <a:pathLst>
                    <a:path w="2768600" h="194310">
                      <a:moveTo>
                        <a:pt x="2768600" y="0"/>
                      </a:moveTo>
                      <a:lnTo>
                        <a:pt x="324006" y="0"/>
                      </a:lnTo>
                      <a:lnTo>
                        <a:pt x="0" y="194310"/>
                      </a:lnTo>
                      <a:lnTo>
                        <a:pt x="2768600" y="194310"/>
                      </a:lnTo>
                      <a:lnTo>
                        <a:pt x="2768600" y="0"/>
                      </a:lnTo>
                      <a:close/>
                    </a:path>
                  </a:pathLst>
                </a:custGeom>
                <a:solidFill>
                  <a:srgbClr val="FFC300"/>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sp>
              <p:nvSpPr>
                <p:cNvPr id="13" name="任意多边形: 形状 28"/>
                <p:cNvSpPr/>
                <p:nvPr/>
              </p:nvSpPr>
              <p:spPr>
                <a:xfrm>
                  <a:off x="8532495" y="6672580"/>
                  <a:ext cx="3670300" cy="185420"/>
                </a:xfrm>
                <a:custGeom>
                  <a:avLst/>
                  <a:gdLst/>
                  <a:ahLst/>
                  <a:cxnLst/>
                  <a:rect l="0" t="0" r="3670300" b="185420"/>
                  <a:pathLst>
                    <a:path w="3670300" h="185420">
                      <a:moveTo>
                        <a:pt x="3670300" y="0"/>
                      </a:moveTo>
                      <a:lnTo>
                        <a:pt x="324006" y="0"/>
                      </a:lnTo>
                      <a:lnTo>
                        <a:pt x="0" y="185420"/>
                      </a:lnTo>
                      <a:lnTo>
                        <a:pt x="3670300" y="185420"/>
                      </a:lnTo>
                      <a:lnTo>
                        <a:pt x="3670300" y="0"/>
                      </a:lnTo>
                      <a:close/>
                    </a:path>
                  </a:pathLst>
                </a:custGeom>
                <a:solidFill>
                  <a:srgbClr val="3E516C"/>
                </a:solidFill>
                <a:ln w="12700" cap="flat" cmpd="sng" algn="ctr">
                  <a:noFill/>
                  <a:prstDash val="solid"/>
                  <a:miter lim="800000"/>
                  <a:headEnd type="none" w="med" len="med"/>
                  <a:tailEnd type="none" w="med" len="med"/>
                </a:ln>
                <a:effectLst/>
              </p:spPr>
              <p:txBody>
                <a:bodyPr vert="horz" wrap="square" lIns="0" tIns="0" rIns="0" bIns="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nvGrpSpPr>
              <p:cNvPr id="17" name="组合 39"/>
              <p:cNvGrpSpPr/>
              <p:nvPr/>
            </p:nvGrpSpPr>
            <p:grpSpPr>
              <a:xfrm>
                <a:off x="1536700" y="12700"/>
                <a:ext cx="940435" cy="426085"/>
                <a:chOff x="1536700" y="12700"/>
                <a:chExt cx="940435" cy="426085"/>
              </a:xfrm>
            </p:grpSpPr>
            <p:sp>
              <p:nvSpPr>
                <p:cNvPr id="11" name="平行四边形 41"/>
                <p:cNvSpPr/>
                <p:nvPr/>
              </p:nvSpPr>
              <p:spPr>
                <a:xfrm>
                  <a:off x="1536700" y="12700"/>
                  <a:ext cx="589915" cy="416560"/>
                </a:xfrm>
                <a:prstGeom prst="parallelogram">
                  <a:avLst>
                    <a:gd name="adj" fmla="val 70933"/>
                  </a:avLst>
                </a:prstGeom>
                <a:solidFill>
                  <a:srgbClr val="FFC300">
                    <a:alpha val="84000"/>
                  </a:srgbClr>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solidFill>
                      <a:srgbClr val="FF0000"/>
                    </a:solidFill>
                    <a:latin typeface="Arial" panose="020B0604020202020204" pitchFamily="34" charset="0"/>
                    <a:ea typeface="微软雅黑" panose="020B0503020204020204" pitchFamily="34" charset="-122"/>
                    <a:cs typeface="等线" panose="02010600030101010101" charset="-122"/>
                  </a:endParaRPr>
                </a:p>
              </p:txBody>
            </p:sp>
            <p:sp>
              <p:nvSpPr>
                <p:cNvPr id="10" name="平行四边形 13"/>
                <p:cNvSpPr/>
                <p:nvPr/>
              </p:nvSpPr>
              <p:spPr>
                <a:xfrm>
                  <a:off x="1864360" y="12700"/>
                  <a:ext cx="612775" cy="426085"/>
                </a:xfrm>
                <a:prstGeom prst="parallelogram">
                  <a:avLst>
                    <a:gd name="adj" fmla="val 69848"/>
                  </a:avLst>
                </a:prstGeom>
                <a:solidFill>
                  <a:srgbClr val="3E516C"/>
                </a:solidFill>
                <a:ln w="12700" cap="flat" cmpd="sng" algn="ctr">
                  <a:noFill/>
                  <a:prstDash val="solid"/>
                  <a:miter lim="800000"/>
                  <a:headEnd type="none" w="med" len="med"/>
                  <a:tailEnd type="none" w="med" len="med"/>
                </a:ln>
                <a:effectLst/>
              </p:spPr>
              <p:txBody>
                <a:bodyPr vert="horz" wrap="square" lIns="91440" tIns="45720" rIns="91440" bIns="45720" numCol="1" anchor="ctr"/>
                <a:lstStyle/>
                <a:p>
                  <a:pPr marL="0" marR="0" indent="0" algn="ctr" defTabSz="914400">
                    <a:lnSpc>
                      <a:spcPct val="100000"/>
                    </a:lnSpc>
                    <a:spcBef>
                      <a:spcPts val="0"/>
                    </a:spcBef>
                    <a:spcAft>
                      <a:spcPts val="0"/>
                    </a:spcAft>
                    <a:buNone/>
                    <a:defRPr lang="en-US" sz="1800" b="0" i="0" u="none" strike="noStrike" kern="1" spc="0" baseline="0">
                      <a:solidFill>
                        <a:srgbClr val="FFFFFF"/>
                      </a:solidFill>
                      <a:effectLst/>
                      <a:latin typeface="等线" panose="02010600030101010101" charset="-122"/>
                      <a:ea typeface="等线" panose="02010600030101010101" charset="-122"/>
                      <a:cs typeface="等线" panose="02010600030101010101" charset="-122"/>
                    </a:defRPr>
                  </a:pPr>
                  <a:endParaRPr lang="en-US">
                    <a:latin typeface="Arial" panose="020B0604020202020204" pitchFamily="34" charset="0"/>
                    <a:ea typeface="微软雅黑" panose="020B0503020204020204" pitchFamily="34" charset="-122"/>
                    <a:cs typeface="等线" panose="02010600030101010101" charset="-122"/>
                  </a:endParaRPr>
                </a:p>
              </p:txBody>
            </p:sp>
          </p:grpSp>
        </p:grpSp>
      </p:grpSp>
      <p:pic>
        <p:nvPicPr>
          <p:cNvPr id="16" name="图片 14" descr="厨房LOGO_1"/>
          <p:cNvPicPr>
            <a:picLocks noChangeAspect="1"/>
          </p:cNvPicPr>
          <p:nvPr/>
        </p:nvPicPr>
        <p:blipFill>
          <a:blip r:embed="rId6">
            <a:clrChange>
              <a:clrFrom>
                <a:srgbClr val="FFFFFF"/>
              </a:clrFrom>
              <a:clrTo>
                <a:srgbClr val="FFFFFF">
                  <a:alpha val="0"/>
                </a:srgbClr>
              </a:clrTo>
            </a:clrChange>
          </a:blip>
          <a:srcRect/>
          <a:stretch>
            <a:fillRect/>
          </a:stretch>
        </p:blipFill>
        <p:spPr>
          <a:xfrm>
            <a:off x="3175" y="15875"/>
            <a:ext cx="1673860" cy="473710"/>
          </a:xfrm>
          <a:prstGeom prst="rect">
            <a:avLst/>
          </a:prstGeom>
          <a:noFill/>
          <a:ln w="9525" cap="flat" cmpd="sng" algn="ctr">
            <a:noFill/>
            <a:prstDash val="solid"/>
            <a:miter lim="800000"/>
            <a:headEnd type="none" w="med" len="med"/>
            <a:tailEnd type="none" w="med" len="med"/>
          </a:ln>
          <a:effectLst/>
        </p:spPr>
      </p:pic>
      <p:sp>
        <p:nvSpPr>
          <p:cNvPr id="22" name="Oval 28"/>
          <p:cNvSpPr/>
          <p:nvPr/>
        </p:nvSpPr>
        <p:spPr>
          <a:xfrm>
            <a:off x="863363" y="689258"/>
            <a:ext cx="5616000" cy="5616000"/>
          </a:xfrm>
          <a:prstGeom prst="ellipse">
            <a:avLst/>
          </a:prstGeom>
          <a:solidFill>
            <a:schemeClr val="bg1"/>
          </a:solidFill>
          <a:ln>
            <a:noFill/>
          </a:ln>
          <a:effectLst>
            <a:outerShdw blurRad="2032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Circle: Hollow 23"/>
          <p:cNvSpPr/>
          <p:nvPr/>
        </p:nvSpPr>
        <p:spPr>
          <a:xfrm>
            <a:off x="1004632" y="830527"/>
            <a:ext cx="5333462" cy="5333462"/>
          </a:xfrm>
          <a:prstGeom prst="donut">
            <a:avLst>
              <a:gd name="adj" fmla="val 2120"/>
            </a:avLst>
          </a:prstGeom>
          <a:noFill/>
          <a:ln>
            <a:solidFill>
              <a:schemeClr val="bg1">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8" name="Circle: Hollow 21"/>
          <p:cNvSpPr/>
          <p:nvPr/>
        </p:nvSpPr>
        <p:spPr>
          <a:xfrm>
            <a:off x="1206117" y="1022951"/>
            <a:ext cx="4930492" cy="4930493"/>
          </a:xfrm>
          <a:prstGeom prst="donut">
            <a:avLst>
              <a:gd name="adj" fmla="val 2570"/>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1" name="Oval 6"/>
          <p:cNvSpPr/>
          <p:nvPr/>
        </p:nvSpPr>
        <p:spPr>
          <a:xfrm>
            <a:off x="1638439" y="1427738"/>
            <a:ext cx="4140251" cy="4140252"/>
          </a:xfrm>
          <a:prstGeom prst="ellipse">
            <a:avLst/>
          </a:prstGeom>
          <a:gradFill flip="none" rotWithShape="1">
            <a:gsLst>
              <a:gs pos="100000">
                <a:schemeClr val="bg1"/>
              </a:gs>
              <a:gs pos="0">
                <a:schemeClr val="bg1">
                  <a:lumMod val="95000"/>
                </a:schemeClr>
              </a:gs>
            </a:gsLst>
            <a:lin ang="2700000" scaled="1"/>
            <a:tileRect/>
          </a:gradFill>
          <a:ln w="76200">
            <a:gradFill flip="none" rotWithShape="1">
              <a:gsLst>
                <a:gs pos="0">
                  <a:schemeClr val="bg1"/>
                </a:gs>
                <a:gs pos="100000">
                  <a:schemeClr val="bg1">
                    <a:lumMod val="85000"/>
                  </a:schemeClr>
                </a:gs>
              </a:gsLst>
              <a:lin ang="2700000" scaled="1"/>
              <a:tileRect/>
            </a:gradFill>
          </a:ln>
          <a:effectLst>
            <a:outerShdw blurRad="254000" sx="106000" sy="106000" algn="ctr"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p:cNvSpPr txBox="1"/>
          <p:nvPr/>
        </p:nvSpPr>
        <p:spPr>
          <a:xfrm>
            <a:off x="2417838" y="2322109"/>
            <a:ext cx="2696071" cy="1200329"/>
          </a:xfrm>
          <a:prstGeom prst="rect">
            <a:avLst/>
          </a:prstGeom>
          <a:noFill/>
        </p:spPr>
        <p:txBody>
          <a:bodyPr wrap="square" rtlCol="0">
            <a:spAutoFit/>
          </a:bodyPr>
          <a:lstStyle/>
          <a:p>
            <a:pPr algn="ctr"/>
            <a:r>
              <a:rPr lang="zh-CN" altLang="en-US" sz="3600" spc="600" dirty="0" smtClean="0">
                <a:latin typeface="Exo Light" panose="00000400000000000000" pitchFamily="2" charset="0"/>
              </a:rPr>
              <a:t>服务商</a:t>
            </a:r>
            <a:endParaRPr lang="en-US" altLang="zh-CN" sz="3600" spc="600" dirty="0" smtClean="0">
              <a:latin typeface="Exo Light" panose="00000400000000000000" pitchFamily="2" charset="0"/>
            </a:endParaRPr>
          </a:p>
          <a:p>
            <a:pPr algn="ctr"/>
            <a:r>
              <a:rPr lang="zh-CN" altLang="en-US" sz="3600" spc="600" dirty="0" smtClean="0">
                <a:latin typeface="Exo Light" panose="00000400000000000000" pitchFamily="2" charset="0"/>
              </a:rPr>
              <a:t>收益分析</a:t>
            </a:r>
            <a:endParaRPr lang="en-IN" sz="3600" spc="600" dirty="0">
              <a:latin typeface="Exo Light" panose="00000400000000000000" pitchFamily="2" charset="0"/>
            </a:endParaRPr>
          </a:p>
        </p:txBody>
      </p:sp>
      <p:pic>
        <p:nvPicPr>
          <p:cNvPr id="33" name="Graphic 95" descr="World"/>
          <p:cNvPicPr>
            <a:picLocks noChangeAspect="1"/>
          </p:cNvPicPr>
          <p:nvPr/>
        </p:nvPicPr>
        <p:blipFill>
          <a:blip r:embed="rId7"/>
          <a:stretch>
            <a:fillRect/>
          </a:stretch>
        </p:blipFill>
        <p:spPr>
          <a:xfrm>
            <a:off x="3264775" y="4242541"/>
            <a:ext cx="914400" cy="801511"/>
          </a:xfrm>
          <a:prstGeom prst="rect">
            <a:avLst/>
          </a:prstGeom>
        </p:spPr>
      </p:pic>
      <p:sp>
        <p:nvSpPr>
          <p:cNvPr id="55" name="椭圆 54"/>
          <p:cNvSpPr/>
          <p:nvPr/>
        </p:nvSpPr>
        <p:spPr>
          <a:xfrm>
            <a:off x="1521069" y="1310054"/>
            <a:ext cx="4334607" cy="429943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mn-ea"/>
              </a:rPr>
              <a:t>1.</a:t>
            </a:r>
            <a:r>
              <a:rPr lang="zh-CN" altLang="en-US" dirty="0" smtClean="0">
                <a:solidFill>
                  <a:schemeClr val="tx1"/>
                </a:solidFill>
                <a:latin typeface="+mn-ea"/>
              </a:rPr>
              <a:t>服务商代理费</a:t>
            </a:r>
            <a:r>
              <a:rPr lang="en-US" altLang="zh-CN" dirty="0" smtClean="0">
                <a:solidFill>
                  <a:schemeClr val="tx1"/>
                </a:solidFill>
                <a:latin typeface="+mn-ea"/>
              </a:rPr>
              <a:t>50000</a:t>
            </a:r>
            <a:r>
              <a:rPr lang="zh-CN" altLang="en-US" dirty="0" smtClean="0">
                <a:solidFill>
                  <a:schemeClr val="tx1"/>
                </a:solidFill>
                <a:latin typeface="+mn-ea"/>
              </a:rPr>
              <a:t>元，以海狮</a:t>
            </a:r>
            <a:r>
              <a:rPr lang="en-US" altLang="zh-CN" dirty="0" smtClean="0">
                <a:solidFill>
                  <a:schemeClr val="tx1"/>
                </a:solidFill>
                <a:latin typeface="+mn-ea"/>
              </a:rPr>
              <a:t>1480</a:t>
            </a:r>
            <a:r>
              <a:rPr lang="zh-CN" altLang="en-US" dirty="0" smtClean="0">
                <a:solidFill>
                  <a:schemeClr val="tx1"/>
                </a:solidFill>
                <a:latin typeface="+mn-ea"/>
              </a:rPr>
              <a:t>元</a:t>
            </a:r>
            <a:r>
              <a:rPr lang="en-US" altLang="zh-CN" dirty="0" smtClean="0">
                <a:solidFill>
                  <a:schemeClr val="tx1"/>
                </a:solidFill>
                <a:latin typeface="+mn-ea"/>
              </a:rPr>
              <a:t>/</a:t>
            </a:r>
            <a:r>
              <a:rPr lang="zh-CN" altLang="en-US" dirty="0" smtClean="0">
                <a:solidFill>
                  <a:schemeClr val="tx1"/>
                </a:solidFill>
                <a:latin typeface="+mn-ea"/>
              </a:rPr>
              <a:t>台折算为</a:t>
            </a:r>
            <a:r>
              <a:rPr lang="en-US" altLang="zh-CN" dirty="0" smtClean="0">
                <a:solidFill>
                  <a:schemeClr val="tx1"/>
                </a:solidFill>
                <a:latin typeface="+mn-ea"/>
              </a:rPr>
              <a:t>33</a:t>
            </a:r>
            <a:r>
              <a:rPr lang="zh-CN" altLang="en-US" dirty="0" smtClean="0">
                <a:solidFill>
                  <a:schemeClr val="tx1"/>
                </a:solidFill>
                <a:latin typeface="+mn-ea"/>
              </a:rPr>
              <a:t>台，以</a:t>
            </a:r>
            <a:r>
              <a:rPr lang="en-US" altLang="zh-CN" dirty="0" smtClean="0">
                <a:solidFill>
                  <a:schemeClr val="tx1"/>
                </a:solidFill>
                <a:latin typeface="+mn-ea"/>
              </a:rPr>
              <a:t>33</a:t>
            </a:r>
            <a:r>
              <a:rPr lang="zh-CN" altLang="en-US" dirty="0" smtClean="0">
                <a:solidFill>
                  <a:schemeClr val="tx1"/>
                </a:solidFill>
                <a:latin typeface="+mn-ea"/>
              </a:rPr>
              <a:t>台为每月基点销售量；</a:t>
            </a:r>
            <a:endParaRPr lang="en-US" altLang="zh-CN" dirty="0" smtClean="0">
              <a:solidFill>
                <a:schemeClr val="tx1"/>
              </a:solidFill>
              <a:latin typeface="+mn-ea"/>
            </a:endParaRPr>
          </a:p>
          <a:p>
            <a:pPr algn="ctr"/>
            <a:endParaRPr lang="en-US" altLang="zh-CN" dirty="0" smtClean="0">
              <a:solidFill>
                <a:schemeClr val="tx1"/>
              </a:solidFill>
              <a:latin typeface="+mn-ea"/>
            </a:endParaRPr>
          </a:p>
          <a:p>
            <a:pPr algn="ctr"/>
            <a:r>
              <a:rPr lang="en-US" altLang="zh-CN" dirty="0" smtClean="0">
                <a:solidFill>
                  <a:schemeClr val="tx1"/>
                </a:solidFill>
                <a:latin typeface="+mn-ea"/>
              </a:rPr>
              <a:t>2.</a:t>
            </a:r>
            <a:r>
              <a:rPr lang="zh-CN" altLang="en-US" dirty="0" smtClean="0">
                <a:solidFill>
                  <a:schemeClr val="tx1"/>
                </a:solidFill>
                <a:latin typeface="+mn-ea"/>
              </a:rPr>
              <a:t>格蒂海狮垃圾处理器售价</a:t>
            </a:r>
            <a:r>
              <a:rPr lang="en-US" altLang="zh-CN" dirty="0" smtClean="0">
                <a:solidFill>
                  <a:schemeClr val="tx1"/>
                </a:solidFill>
                <a:latin typeface="+mn-ea"/>
              </a:rPr>
              <a:t>1880</a:t>
            </a:r>
            <a:r>
              <a:rPr lang="zh-CN" altLang="en-US" dirty="0" smtClean="0">
                <a:solidFill>
                  <a:schemeClr val="tx1"/>
                </a:solidFill>
                <a:latin typeface="+mn-ea"/>
              </a:rPr>
              <a:t>元，服务商价格</a:t>
            </a:r>
            <a:r>
              <a:rPr lang="en-US" altLang="zh-CN" dirty="0" smtClean="0">
                <a:solidFill>
                  <a:schemeClr val="tx1"/>
                </a:solidFill>
                <a:latin typeface="+mn-ea"/>
              </a:rPr>
              <a:t>1480</a:t>
            </a:r>
            <a:r>
              <a:rPr lang="zh-CN" altLang="en-US" dirty="0" smtClean="0">
                <a:solidFill>
                  <a:schemeClr val="tx1"/>
                </a:solidFill>
                <a:latin typeface="+mn-ea"/>
              </a:rPr>
              <a:t>元，利润</a:t>
            </a:r>
            <a:r>
              <a:rPr lang="en-US" altLang="zh-CN" dirty="0" smtClean="0">
                <a:solidFill>
                  <a:schemeClr val="tx1"/>
                </a:solidFill>
                <a:latin typeface="+mn-ea"/>
              </a:rPr>
              <a:t>400</a:t>
            </a:r>
            <a:r>
              <a:rPr lang="zh-CN" altLang="en-US" dirty="0" smtClean="0">
                <a:solidFill>
                  <a:schemeClr val="tx1"/>
                </a:solidFill>
                <a:latin typeface="+mn-ea"/>
              </a:rPr>
              <a:t>元</a:t>
            </a:r>
            <a:r>
              <a:rPr lang="en-US" altLang="zh-CN" dirty="0" smtClean="0">
                <a:solidFill>
                  <a:schemeClr val="tx1"/>
                </a:solidFill>
                <a:latin typeface="+mn-ea"/>
              </a:rPr>
              <a:t>/</a:t>
            </a:r>
            <a:r>
              <a:rPr lang="zh-CN" altLang="en-US" dirty="0" smtClean="0">
                <a:solidFill>
                  <a:schemeClr val="tx1"/>
                </a:solidFill>
                <a:latin typeface="+mn-ea"/>
              </a:rPr>
              <a:t>台；</a:t>
            </a:r>
            <a:endParaRPr lang="en-US" altLang="zh-CN" dirty="0" smtClean="0">
              <a:solidFill>
                <a:schemeClr val="tx1"/>
              </a:solidFill>
              <a:latin typeface="+mn-ea"/>
            </a:endParaRPr>
          </a:p>
          <a:p>
            <a:pPr algn="ctr"/>
            <a:endParaRPr lang="en-US" altLang="zh-CN" dirty="0" smtClean="0">
              <a:solidFill>
                <a:schemeClr val="tx1"/>
              </a:solidFill>
              <a:latin typeface="+mn-ea"/>
            </a:endParaRPr>
          </a:p>
          <a:p>
            <a:pPr algn="ctr"/>
            <a:r>
              <a:rPr lang="en-US" altLang="zh-CN" dirty="0" smtClean="0">
                <a:solidFill>
                  <a:schemeClr val="tx1"/>
                </a:solidFill>
                <a:latin typeface="+mn-ea"/>
              </a:rPr>
              <a:t>3.</a:t>
            </a:r>
            <a:r>
              <a:rPr lang="zh-CN" altLang="en-US" dirty="0" smtClean="0">
                <a:solidFill>
                  <a:schemeClr val="tx1"/>
                </a:solidFill>
                <a:latin typeface="+mn-ea"/>
              </a:rPr>
              <a:t>用户分享收益：</a:t>
            </a:r>
            <a:r>
              <a:rPr lang="en-US" altLang="zh-CN" dirty="0" smtClean="0">
                <a:solidFill>
                  <a:schemeClr val="tx1"/>
                </a:solidFill>
                <a:latin typeface="+mn-ea"/>
              </a:rPr>
              <a:t>A</a:t>
            </a:r>
            <a:r>
              <a:rPr lang="zh-CN" altLang="en-US" dirty="0" smtClean="0">
                <a:solidFill>
                  <a:schemeClr val="tx1"/>
                </a:solidFill>
                <a:latin typeface="+mn-ea"/>
              </a:rPr>
              <a:t>用户成功分享给</a:t>
            </a:r>
            <a:r>
              <a:rPr lang="en-US" altLang="zh-CN" dirty="0" smtClean="0">
                <a:solidFill>
                  <a:schemeClr val="tx1"/>
                </a:solidFill>
                <a:latin typeface="+mn-ea"/>
              </a:rPr>
              <a:t>B</a:t>
            </a:r>
            <a:r>
              <a:rPr lang="zh-CN" altLang="en-US" dirty="0" smtClean="0">
                <a:solidFill>
                  <a:schemeClr val="tx1"/>
                </a:solidFill>
                <a:latin typeface="+mn-ea"/>
              </a:rPr>
              <a:t>用户可获得</a:t>
            </a:r>
            <a:r>
              <a:rPr lang="en-US" altLang="zh-CN" dirty="0" smtClean="0">
                <a:solidFill>
                  <a:schemeClr val="tx1"/>
                </a:solidFill>
                <a:latin typeface="+mn-ea"/>
              </a:rPr>
              <a:t>200</a:t>
            </a:r>
            <a:r>
              <a:rPr lang="zh-CN" altLang="en-US" dirty="0" smtClean="0">
                <a:solidFill>
                  <a:schemeClr val="tx1"/>
                </a:solidFill>
                <a:latin typeface="+mn-ea"/>
              </a:rPr>
              <a:t>元，服务商利润</a:t>
            </a:r>
            <a:r>
              <a:rPr lang="en-US" altLang="zh-CN" dirty="0" smtClean="0">
                <a:solidFill>
                  <a:schemeClr val="tx1"/>
                </a:solidFill>
                <a:latin typeface="+mn-ea"/>
              </a:rPr>
              <a:t>200</a:t>
            </a:r>
            <a:r>
              <a:rPr lang="zh-CN" altLang="en-US" dirty="0" smtClean="0">
                <a:solidFill>
                  <a:schemeClr val="tx1"/>
                </a:solidFill>
                <a:latin typeface="+mn-ea"/>
              </a:rPr>
              <a:t>元</a:t>
            </a:r>
            <a:r>
              <a:rPr lang="en-US" altLang="zh-CN" dirty="0" smtClean="0">
                <a:solidFill>
                  <a:schemeClr val="tx1"/>
                </a:solidFill>
                <a:latin typeface="+mn-ea"/>
              </a:rPr>
              <a:t>/</a:t>
            </a:r>
            <a:r>
              <a:rPr lang="zh-CN" altLang="en-US" smtClean="0">
                <a:solidFill>
                  <a:schemeClr val="tx1"/>
                </a:solidFill>
                <a:latin typeface="+mn-ea"/>
              </a:rPr>
              <a:t>台。</a:t>
            </a:r>
            <a:endParaRPr lang="en-US" altLang="zh-CN" dirty="0" smtClean="0">
              <a:solidFill>
                <a:schemeClr val="tx1"/>
              </a:solidFill>
              <a:latin typeface="+mn-ea"/>
            </a:endParaRPr>
          </a:p>
        </p:txBody>
      </p:sp>
      <p:sp>
        <p:nvSpPr>
          <p:cNvPr id="18" name="文本框 17"/>
          <p:cNvSpPr txBox="1"/>
          <p:nvPr/>
        </p:nvSpPr>
        <p:spPr>
          <a:xfrm>
            <a:off x="6368415" y="1003300"/>
            <a:ext cx="2921635" cy="460375"/>
          </a:xfrm>
          <a:prstGeom prst="rect">
            <a:avLst/>
          </a:prstGeom>
          <a:noFill/>
        </p:spPr>
        <p:txBody>
          <a:bodyPr wrap="square" rtlCol="0">
            <a:spAutoFit/>
          </a:bodyPr>
          <a:p>
            <a:r>
              <a:rPr lang="en-US" altLang="zh-CN" sz="2400">
                <a:solidFill>
                  <a:schemeClr val="bg1"/>
                </a:solidFill>
              </a:rPr>
              <a:t>33*400=13200</a:t>
            </a:r>
            <a:endParaRPr lang="en-US" altLang="zh-CN" sz="2400">
              <a:solidFill>
                <a:schemeClr val="bg1"/>
              </a:solidFill>
            </a:endParaRPr>
          </a:p>
        </p:txBody>
      </p:sp>
      <p:sp>
        <p:nvSpPr>
          <p:cNvPr id="19" name="文本框 18"/>
          <p:cNvSpPr txBox="1"/>
          <p:nvPr/>
        </p:nvSpPr>
        <p:spPr>
          <a:xfrm>
            <a:off x="7279005" y="1861820"/>
            <a:ext cx="2921635" cy="460375"/>
          </a:xfrm>
          <a:prstGeom prst="rect">
            <a:avLst/>
          </a:prstGeom>
          <a:noFill/>
        </p:spPr>
        <p:txBody>
          <a:bodyPr wrap="square" rtlCol="0">
            <a:spAutoFit/>
          </a:bodyPr>
          <a:p>
            <a:r>
              <a:rPr lang="en-US" altLang="zh-CN" sz="2400">
                <a:solidFill>
                  <a:schemeClr val="bg1"/>
                </a:solidFill>
              </a:rPr>
              <a:t>33*400=13200</a:t>
            </a:r>
            <a:endParaRPr lang="en-US" altLang="zh-CN" sz="2400">
              <a:solidFill>
                <a:schemeClr val="bg1"/>
              </a:solidFill>
            </a:endParaRPr>
          </a:p>
        </p:txBody>
      </p:sp>
      <p:sp>
        <p:nvSpPr>
          <p:cNvPr id="20" name="文本框 19"/>
          <p:cNvSpPr txBox="1"/>
          <p:nvPr/>
        </p:nvSpPr>
        <p:spPr>
          <a:xfrm>
            <a:off x="7279005" y="2604770"/>
            <a:ext cx="2921635" cy="460375"/>
          </a:xfrm>
          <a:prstGeom prst="rect">
            <a:avLst/>
          </a:prstGeom>
          <a:noFill/>
        </p:spPr>
        <p:txBody>
          <a:bodyPr wrap="square" rtlCol="0">
            <a:spAutoFit/>
          </a:bodyPr>
          <a:p>
            <a:r>
              <a:rPr lang="en-US" altLang="zh-CN" sz="2400">
                <a:solidFill>
                  <a:schemeClr val="bg1"/>
                </a:solidFill>
              </a:rPr>
              <a:t>33*200=6600</a:t>
            </a:r>
            <a:endParaRPr lang="en-US" altLang="zh-CN" sz="2400">
              <a:solidFill>
                <a:schemeClr val="bg1"/>
              </a:solidFill>
            </a:endParaRPr>
          </a:p>
        </p:txBody>
      </p:sp>
      <p:sp>
        <p:nvSpPr>
          <p:cNvPr id="21" name="文本框 20"/>
          <p:cNvSpPr txBox="1"/>
          <p:nvPr/>
        </p:nvSpPr>
        <p:spPr>
          <a:xfrm>
            <a:off x="7472680" y="3611880"/>
            <a:ext cx="2921635" cy="460375"/>
          </a:xfrm>
          <a:prstGeom prst="rect">
            <a:avLst/>
          </a:prstGeom>
          <a:noFill/>
        </p:spPr>
        <p:txBody>
          <a:bodyPr wrap="square" rtlCol="0">
            <a:spAutoFit/>
          </a:bodyPr>
          <a:p>
            <a:r>
              <a:rPr lang="en-US" altLang="zh-CN" sz="2400">
                <a:solidFill>
                  <a:schemeClr val="bg1"/>
                </a:solidFill>
              </a:rPr>
              <a:t>33*400=13200</a:t>
            </a:r>
            <a:endParaRPr lang="en-US" altLang="zh-CN" sz="2400">
              <a:solidFill>
                <a:schemeClr val="bg1"/>
              </a:solidFill>
            </a:endParaRPr>
          </a:p>
        </p:txBody>
      </p:sp>
      <p:sp>
        <p:nvSpPr>
          <p:cNvPr id="23" name="文本框 22"/>
          <p:cNvSpPr txBox="1"/>
          <p:nvPr/>
        </p:nvSpPr>
        <p:spPr>
          <a:xfrm>
            <a:off x="7472680" y="4346575"/>
            <a:ext cx="2921635" cy="460375"/>
          </a:xfrm>
          <a:prstGeom prst="rect">
            <a:avLst/>
          </a:prstGeom>
          <a:noFill/>
        </p:spPr>
        <p:txBody>
          <a:bodyPr wrap="square" rtlCol="0">
            <a:spAutoFit/>
          </a:bodyPr>
          <a:p>
            <a:r>
              <a:rPr lang="en-US" altLang="zh-CN" sz="2400">
                <a:solidFill>
                  <a:schemeClr val="bg1"/>
                </a:solidFill>
              </a:rPr>
              <a:t>66*200=13200</a:t>
            </a:r>
            <a:endParaRPr lang="en-US" altLang="zh-CN" sz="2400">
              <a:solidFill>
                <a:schemeClr val="bg1"/>
              </a:solidFill>
            </a:endParaRPr>
          </a:p>
        </p:txBody>
      </p:sp>
    </p:spTree>
  </p:cSld>
  <p:clrMapOvr>
    <a:masterClrMapping/>
  </p:clrMapOvr>
  <p:transition spd="slow" advTm="2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par>
                                <p:cTn id="10" presetID="53" presetClass="entr" presetSubtype="16" fill="hold" grpId="0" nodeType="withEffect">
                                  <p:stCondLst>
                                    <p:cond delay="175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Effect transition="in" filter="fade">
                                      <p:cBhvr>
                                        <p:cTn id="14" dur="1000"/>
                                        <p:tgtEl>
                                          <p:spTgt spid="27"/>
                                        </p:tgtEl>
                                      </p:cBhvr>
                                    </p:animEffect>
                                  </p:childTnLst>
                                </p:cTn>
                              </p:par>
                              <p:par>
                                <p:cTn id="15" presetID="53" presetClass="entr" presetSubtype="16" fill="hold" grpId="0" nodeType="withEffect">
                                  <p:stCondLst>
                                    <p:cond delay="75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150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2" presetClass="entr" presetSubtype="4" decel="100000" fill="hold" grpId="0" nodeType="withEffect">
                                  <p:stCondLst>
                                    <p:cond delay="225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250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1000" fill="hold"/>
                                        <p:tgtEl>
                                          <p:spTgt spid="33"/>
                                        </p:tgtEl>
                                        <p:attrNameLst>
                                          <p:attrName>ppt_x</p:attrName>
                                        </p:attrNameLst>
                                      </p:cBhvr>
                                      <p:tavLst>
                                        <p:tav tm="0">
                                          <p:val>
                                            <p:strVal val="#ppt_x"/>
                                          </p:val>
                                        </p:tav>
                                        <p:tav tm="100000">
                                          <p:val>
                                            <p:strVal val="#ppt_x"/>
                                          </p:val>
                                        </p:tav>
                                      </p:tavLst>
                                    </p:anim>
                                    <p:anim calcmode="lin" valueType="num">
                                      <p:cBhvr additive="base">
                                        <p:cTn id="32" dur="10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5">
                                            <p:bg/>
                                          </p:spTgt>
                                        </p:tgtEl>
                                        <p:attrNameLst>
                                          <p:attrName>style.visibility</p:attrName>
                                        </p:attrNameLst>
                                      </p:cBhvr>
                                      <p:to>
                                        <p:strVal val="visible"/>
                                      </p:to>
                                    </p:set>
                                    <p:anim calcmode="lin" valueType="num">
                                      <p:cBhvr additive="base">
                                        <p:cTn id="37" dur="500" fill="hold"/>
                                        <p:tgtEl>
                                          <p:spTgt spid="55">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55">
                                            <p:bg/>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5">
                                            <p:txEl>
                                              <p:pRg st="0" end="0"/>
                                            </p:txEl>
                                          </p:spTgt>
                                        </p:tgtEl>
                                        <p:attrNameLst>
                                          <p:attrName>style.visibility</p:attrName>
                                        </p:attrNameLst>
                                      </p:cBhvr>
                                      <p:to>
                                        <p:strVal val="visible"/>
                                      </p:to>
                                    </p:set>
                                    <p:anim calcmode="lin" valueType="num">
                                      <p:cBhvr additive="base">
                                        <p:cTn id="41" dur="500" fill="hold"/>
                                        <p:tgtEl>
                                          <p:spTgt spid="5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5">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5">
                                            <p:txEl>
                                              <p:pRg st="2" end="2"/>
                                            </p:txEl>
                                          </p:spTgt>
                                        </p:tgtEl>
                                        <p:attrNameLst>
                                          <p:attrName>style.visibility</p:attrName>
                                        </p:attrNameLst>
                                      </p:cBhvr>
                                      <p:to>
                                        <p:strVal val="visible"/>
                                      </p:to>
                                    </p:set>
                                    <p:anim calcmode="lin" valueType="num">
                                      <p:cBhvr additive="base">
                                        <p:cTn id="45" dur="500" fill="hold"/>
                                        <p:tgtEl>
                                          <p:spTgt spid="55">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5">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5">
                                            <p:txEl>
                                              <p:pRg st="4" end="4"/>
                                            </p:txEl>
                                          </p:spTgt>
                                        </p:tgtEl>
                                        <p:attrNameLst>
                                          <p:attrName>style.visibility</p:attrName>
                                        </p:attrNameLst>
                                      </p:cBhvr>
                                      <p:to>
                                        <p:strVal val="visible"/>
                                      </p:to>
                                    </p:set>
                                    <p:anim calcmode="lin" valueType="num">
                                      <p:cBhvr additive="base">
                                        <p:cTn id="49" dur="500" fill="hold"/>
                                        <p:tgtEl>
                                          <p:spTgt spid="55">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ppt_x"/>
                                          </p:val>
                                        </p:tav>
                                        <p:tav tm="100000">
                                          <p:val>
                                            <p:strVal val="#ppt_x"/>
                                          </p:val>
                                        </p:tav>
                                      </p:tavLst>
                                    </p:anim>
                                    <p:anim calcmode="lin" valueType="num">
                                      <p:cBhvr additive="base">
                                        <p:cTn id="6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fill="hold"/>
                                        <p:tgtEl>
                                          <p:spTgt spid="4"/>
                                        </p:tgtEl>
                                        <p:attrNameLst>
                                          <p:attrName>ppt_x</p:attrName>
                                        </p:attrNameLst>
                                      </p:cBhvr>
                                      <p:tavLst>
                                        <p:tav tm="0">
                                          <p:val>
                                            <p:strVal val="#ppt_x"/>
                                          </p:val>
                                        </p:tav>
                                        <p:tav tm="100000">
                                          <p:val>
                                            <p:strVal val="#ppt_x"/>
                                          </p:val>
                                        </p:tav>
                                      </p:tavLst>
                                    </p:anim>
                                    <p:anim calcmode="lin" valueType="num">
                                      <p:cBhvr additive="base">
                                        <p:cTn id="72" dur="500" fill="hold"/>
                                        <p:tgtEl>
                                          <p:spTgt spid="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500" fill="hold"/>
                                        <p:tgtEl>
                                          <p:spTgt spid="3"/>
                                        </p:tgtEl>
                                        <p:attrNameLst>
                                          <p:attrName>ppt_x</p:attrName>
                                        </p:attrNameLst>
                                      </p:cBhvr>
                                      <p:tavLst>
                                        <p:tav tm="0">
                                          <p:val>
                                            <p:strVal val="#ppt_x"/>
                                          </p:val>
                                        </p:tav>
                                        <p:tav tm="100000">
                                          <p:val>
                                            <p:strVal val="#ppt_x"/>
                                          </p:val>
                                        </p:tav>
                                      </p:tavLst>
                                    </p:anim>
                                    <p:anim calcmode="lin" valueType="num">
                                      <p:cBhvr additive="base">
                                        <p:cTn id="7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 presetClass="entr" presetSubtype="16" fill="hold" nodeType="click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box(in)">
                                      <p:cBhvr>
                                        <p:cTn id="8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28" grpId="0" animBg="1"/>
      <p:bldP spid="31" grpId="0" animBg="1"/>
      <p:bldP spid="32" grpId="0"/>
      <p:bldP spid="55" grpId="0" animBg="1"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厨房LOGO_1"/>
          <p:cNvPicPr>
            <a:picLocks noChangeAspect="1"/>
          </p:cNvPicPr>
          <p:nvPr/>
        </p:nvPicPr>
        <p:blipFill>
          <a:blip r:embed="rId1">
            <a:clrChange>
              <a:clrFrom>
                <a:srgbClr val="FFFFFF">
                  <a:alpha val="100000"/>
                </a:srgbClr>
              </a:clrFrom>
              <a:clrTo>
                <a:srgbClr val="FFFFFF">
                  <a:alpha val="100000"/>
                  <a:alpha val="0"/>
                </a:srgbClr>
              </a:clrTo>
            </a:clrChange>
          </a:blip>
          <a:srcRect/>
          <a:stretch>
            <a:fillRect/>
          </a:stretch>
        </p:blipFill>
        <p:spPr>
          <a:xfrm>
            <a:off x="3175" y="15875"/>
            <a:ext cx="1673860" cy="473710"/>
          </a:xfrm>
          <a:prstGeom prst="rect">
            <a:avLst/>
          </a:prstGeom>
        </p:spPr>
      </p:pic>
      <p:sp>
        <p:nvSpPr>
          <p:cNvPr id="7" name="矩形 6"/>
          <p:cNvSpPr/>
          <p:nvPr/>
        </p:nvSpPr>
        <p:spPr>
          <a:xfrm>
            <a:off x="440954" y="2080470"/>
            <a:ext cx="4189769" cy="2677656"/>
          </a:xfrm>
          <a:prstGeom prst="rect">
            <a:avLst/>
          </a:prstGeom>
          <a:noFill/>
        </p:spPr>
        <p:txBody>
          <a:bodyPr wrap="square" lIns="91440" tIns="45720" rIns="91440" bIns="45720">
            <a:spAutoFit/>
          </a:bodyPr>
          <a:lstStyle/>
          <a:p>
            <a:pPr algn="ctr"/>
            <a:r>
              <a:rPr lang="zh-CN" altLang="en-US" sz="5400" b="1" spc="50" dirty="0">
                <a:ln w="13500">
                  <a:solidFill>
                    <a:schemeClr val="accent1">
                      <a:shade val="2500"/>
                      <a:alpha val="6500"/>
                    </a:schemeClr>
                  </a:solidFill>
                  <a:prstDash val="solid"/>
                </a:ln>
                <a:effectLst>
                  <a:innerShdw blurRad="50900" dist="38500" dir="13500000">
                    <a:srgbClr val="000000">
                      <a:alpha val="60000"/>
                    </a:srgbClr>
                  </a:innerShdw>
                </a:effectLst>
                <a:latin typeface="+mj-ea"/>
                <a:ea typeface="+mj-ea"/>
              </a:rPr>
              <a:t>格调生活</a:t>
            </a:r>
            <a:endParaRPr lang="en-US" altLang="zh-CN" sz="5400" b="1" spc="50" dirty="0">
              <a:ln w="13500">
                <a:solidFill>
                  <a:schemeClr val="accent1">
                    <a:shade val="2500"/>
                    <a:alpha val="6500"/>
                  </a:schemeClr>
                </a:solidFill>
                <a:prstDash val="solid"/>
              </a:ln>
              <a:effectLst>
                <a:innerShdw blurRad="50900" dist="38500" dir="13500000">
                  <a:srgbClr val="000000">
                    <a:alpha val="60000"/>
                  </a:srgbClr>
                </a:innerShdw>
              </a:effectLst>
              <a:latin typeface="+mj-ea"/>
              <a:ea typeface="+mj-ea"/>
            </a:endParaRPr>
          </a:p>
          <a:p>
            <a:pPr algn="ctr"/>
            <a:r>
              <a:rPr lang="zh-CN" altLang="en-US" sz="5400" b="1" spc="50" dirty="0">
                <a:ln w="13500">
                  <a:solidFill>
                    <a:schemeClr val="accent1">
                      <a:shade val="2500"/>
                      <a:alpha val="6500"/>
                    </a:schemeClr>
                  </a:solidFill>
                  <a:prstDash val="solid"/>
                </a:ln>
                <a:effectLst>
                  <a:innerShdw blurRad="50900" dist="38500" dir="13500000">
                    <a:srgbClr val="000000">
                      <a:alpha val="60000"/>
                    </a:srgbClr>
                  </a:innerShdw>
                </a:effectLst>
                <a:latin typeface="+mj-ea"/>
                <a:ea typeface="+mj-ea"/>
              </a:rPr>
              <a:t>蒂造品质</a:t>
            </a:r>
            <a:endParaRPr lang="en-US" altLang="zh-CN" sz="5400" b="1" spc="50" dirty="0">
              <a:ln w="13500">
                <a:solidFill>
                  <a:schemeClr val="accent1">
                    <a:shade val="2500"/>
                    <a:alpha val="6500"/>
                  </a:schemeClr>
                </a:solidFill>
                <a:prstDash val="solid"/>
              </a:ln>
              <a:effectLst>
                <a:innerShdw blurRad="50900" dist="38500" dir="13500000">
                  <a:srgbClr val="000000">
                    <a:alpha val="60000"/>
                  </a:srgbClr>
                </a:innerShdw>
              </a:effectLst>
              <a:latin typeface="+mj-ea"/>
              <a:ea typeface="+mj-ea"/>
            </a:endParaRPr>
          </a:p>
          <a:p>
            <a:r>
              <a:rPr lang="en-US" altLang="zh-CN" sz="6000" b="1" spc="50" dirty="0">
                <a:ln w="13500">
                  <a:solidFill>
                    <a:schemeClr val="accent1">
                      <a:shade val="2500"/>
                      <a:alpha val="6500"/>
                    </a:schemeClr>
                  </a:solidFill>
                  <a:prstDash val="solid"/>
                </a:ln>
                <a:effectLst>
                  <a:innerShdw blurRad="50900" dist="38500" dir="13500000">
                    <a:srgbClr val="000000">
                      <a:alpha val="60000"/>
                    </a:srgbClr>
                  </a:innerShdw>
                </a:effectLst>
                <a:latin typeface="+mj-ea"/>
                <a:ea typeface="+mj-ea"/>
              </a:rPr>
              <a:t>___</a:t>
            </a:r>
            <a:endParaRPr lang="en-US" altLang="zh-CN" sz="6000" b="1" spc="50" dirty="0">
              <a:ln w="13500">
                <a:solidFill>
                  <a:schemeClr val="accent1">
                    <a:shade val="2500"/>
                    <a:alpha val="6500"/>
                  </a:schemeClr>
                </a:solidFill>
                <a:prstDash val="solid"/>
              </a:ln>
              <a:effectLst>
                <a:innerShdw blurRad="50900" dist="38500" dir="13500000">
                  <a:srgbClr val="000000">
                    <a:alpha val="60000"/>
                  </a:srgbClr>
                </a:innerShdw>
              </a:effectLst>
              <a:latin typeface="+mj-ea"/>
              <a:ea typeface="+mj-ea"/>
            </a:endParaRPr>
          </a:p>
        </p:txBody>
      </p:sp>
      <p:sp>
        <p:nvSpPr>
          <p:cNvPr id="10" name="矩形 9"/>
          <p:cNvSpPr/>
          <p:nvPr/>
        </p:nvSpPr>
        <p:spPr>
          <a:xfrm>
            <a:off x="1951652" y="4192127"/>
            <a:ext cx="3108544" cy="923330"/>
          </a:xfrm>
          <a:prstGeom prst="rect">
            <a:avLst/>
          </a:prstGeom>
          <a:noFill/>
        </p:spPr>
        <p:txBody>
          <a:bodyPr wrap="none" lIns="91440" tIns="45720" rIns="91440" bIns="45720">
            <a:spAutoFit/>
          </a:bodyPr>
          <a:lstStyle/>
          <a:p>
            <a:pPr algn="ctr"/>
            <a:r>
              <a:rPr lang="en-US" altLang="zh-CN" sz="5400" b="1" spc="50" dirty="0">
                <a:ln w="13500">
                  <a:solidFill>
                    <a:schemeClr val="accent1">
                      <a:shade val="2500"/>
                      <a:alpha val="6500"/>
                    </a:schemeClr>
                  </a:solidFill>
                  <a:prstDash val="solid"/>
                </a:ln>
                <a:effectLst>
                  <a:innerShdw blurRad="50900" dist="38500" dir="13500000">
                    <a:srgbClr val="000000">
                      <a:alpha val="60000"/>
                    </a:srgbClr>
                  </a:innerShdw>
                </a:effectLst>
              </a:rPr>
              <a:t>THANKS</a:t>
            </a:r>
            <a:endParaRPr lang="zh-CN" altLang="en-US" sz="5400" b="1" spc="50" dirty="0">
              <a:ln w="13500">
                <a:solidFill>
                  <a:schemeClr val="accent1">
                    <a:shade val="2500"/>
                    <a:alpha val="6500"/>
                  </a:schemeClr>
                </a:solidFill>
                <a:prstDash val="solid"/>
              </a:ln>
              <a:effectLst>
                <a:innerShdw blurRad="50900" dist="38500" dir="13500000">
                  <a:srgbClr val="000000">
                    <a:alpha val="60000"/>
                  </a:srgbClr>
                </a:innerShdw>
              </a:effectLst>
            </a:endParaRPr>
          </a:p>
        </p:txBody>
      </p:sp>
    </p:spTree>
    <p:custDataLst>
      <p:tags r:id="rId2"/>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57"/>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57"/>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2.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857"/>
  <p:tag name="KSO_WM_TEMPLATE_MASTER_THUMB_INDEX" val="12"/>
  <p:tag name="KSO_WM_TEMPLATE_THUMBS_INDEX" val="1、4、7、12、15、16、18、21"/>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57"/>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57"/>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4.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857"/>
  <p:tag name="KSO_WM_TEMPLATE_MASTER_THUMB_INDEX" val="12"/>
  <p:tag name="KSO_WM_TEMPLATE_THUMBS_INDEX" val="1、4、7、12、15、16、18、21"/>
</p:tagLst>
</file>

<file path=ppt/tags/tag345.xml><?xml version="1.0" encoding="utf-8"?>
<p:tagLst xmlns:p="http://schemas.openxmlformats.org/presentationml/2006/main">
  <p:tag name="KSO_WM_UNIT_ISCONTENTSTITLE" val="0"/>
  <p:tag name="KSO_WM_UNIT_PRESET_TEXT" val="时尚欧美商务风 工作总结"/>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02857_1*a*1"/>
  <p:tag name="KSO_WM_TEMPLATE_CATEGORY" val="custom"/>
  <p:tag name="KSO_WM_TEMPLATE_INDEX" val="20202857"/>
  <p:tag name="KSO_WM_UNIT_LAYERLEVEL" val="1"/>
  <p:tag name="KSO_WM_TAG_VERSION" val="1.0"/>
  <p:tag name="KSO_WM_BEAUTIFY_FLAG" val="#wm#"/>
</p:tagLst>
</file>

<file path=ppt/tags/tag346.xml><?xml version="1.0" encoding="utf-8"?>
<p:tagLst xmlns:p="http://schemas.openxmlformats.org/presentationml/2006/main">
  <p:tag name="KSO_WM_SLIDE_ID" val="custom20202857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2857"/>
  <p:tag name="KSO_WM_SLIDE_LAYOUT" val="a_b"/>
  <p:tag name="KSO_WM_SLIDE_LAYOUT_CNT" val="1_1"/>
  <p:tag name="KSO_WM_TEMPLATE_MASTER_THUMB_INDEX" val="12"/>
  <p:tag name="KSO_WM_TEMPLATE_THUMBS_INDEX" val="1、4、7、12、15、16、18、21"/>
  <p:tag name="KSO_WM_SLIDE_COVER_TEMPLATE_COLOR_SCHEME" val="{&quot;colors&quot;:[&quot;#f6f6f6&quot;,&quot;#ffffff&quot;,&quot;#ffc300&quot;,&quot;#dbaa35&quot;,&quot;#b7934a&quot;,&quot;#937c58&quot;,&quot;#6c6663&quot;,&quot;#3e516c&quot;,&quot;#658bd5&quot;,&quot;#a16aa5&quot;]}"/>
  <p:tag name="KSO_WM_SLIDE_MODEL_TYPE" val="cover"/>
  <p:tag name="KSO_WM_UNIT_VEER_ID" val="0"/>
</p:tagLst>
</file>

<file path=ppt/tags/tag347.xml><?xml version="1.0" encoding="utf-8"?>
<p:tagLst xmlns:p="http://schemas.openxmlformats.org/presentationml/2006/main">
  <p:tag name="MH" val="20181008080654"/>
  <p:tag name="MH_LIBRARY" val="GRAPHIC"/>
  <p:tag name="MH_ORDER" val="任意多边形 3"/>
</p:tagLst>
</file>

<file path=ppt/tags/tag348.xml><?xml version="1.0" encoding="utf-8"?>
<p:tagLst xmlns:p="http://schemas.openxmlformats.org/presentationml/2006/main">
  <p:tag name="MH" val="20181008080654"/>
  <p:tag name="MH_LIBRARY" val="GRAPHIC"/>
  <p:tag name="MH_ORDER" val="TextBox 6"/>
</p:tagLst>
</file>

<file path=ppt/tags/tag349.xml><?xml version="1.0" encoding="utf-8"?>
<p:tagLst xmlns:p="http://schemas.openxmlformats.org/presentationml/2006/main">
  <p:tag name="MH" val="20181008080654"/>
  <p:tag name="MH_LIBRARY" val="GRAPHIC"/>
  <p:tag name="MH_ORDER" val="TextBox 7"/>
</p:tagLst>
</file>

<file path=ppt/tags/tag350.xml><?xml version="1.0" encoding="utf-8"?>
<p:tagLst xmlns:p="http://schemas.openxmlformats.org/presentationml/2006/main">
  <p:tag name="MH" val="20181008080654"/>
  <p:tag name="MH_LIBRARY" val="GRAPHIC"/>
  <p:tag name="MH_ORDER" val="任意多边形 11"/>
</p:tagLst>
</file>

<file path=ppt/tags/tag351.xml><?xml version="1.0" encoding="utf-8"?>
<p:tagLst xmlns:p="http://schemas.openxmlformats.org/presentationml/2006/main">
  <p:tag name="MH" val="20181008080654"/>
  <p:tag name="MH_LIBRARY" val="GRAPHIC"/>
  <p:tag name="MH_ORDER" val="Straight Connector 16"/>
</p:tagLst>
</file>

<file path=ppt/tags/tag352.xml><?xml version="1.0" encoding="utf-8"?>
<p:tagLst xmlns:p="http://schemas.openxmlformats.org/presentationml/2006/main">
  <p:tag name="MH" val="20181008080654"/>
  <p:tag name="MH_LIBRARY" val="GRAPHIC"/>
  <p:tag name="MH_ORDER" val="任意多边形 17"/>
</p:tagLst>
</file>

<file path=ppt/tags/tag353.xml><?xml version="1.0" encoding="utf-8"?>
<p:tagLst xmlns:p="http://schemas.openxmlformats.org/presentationml/2006/main">
  <p:tag name="MH" val="20181008080654"/>
  <p:tag name="MH_LIBRARY" val="GRAPHIC"/>
  <p:tag name="MH_ORDER" val="Straight Connector 18"/>
</p:tagLst>
</file>

<file path=ppt/tags/tag354.xml><?xml version="1.0" encoding="utf-8"?>
<p:tagLst xmlns:p="http://schemas.openxmlformats.org/presentationml/2006/main">
  <p:tag name="MH" val="20181008080654"/>
  <p:tag name="MH_LIBRARY" val="GRAPHIC"/>
  <p:tag name="MH_ORDER" val="任意多边形 19"/>
</p:tagLst>
</file>

<file path=ppt/tags/tag355.xml><?xml version="1.0" encoding="utf-8"?>
<p:tagLst xmlns:p="http://schemas.openxmlformats.org/presentationml/2006/main">
  <p:tag name="MH" val="20181008080654"/>
  <p:tag name="MH_LIBRARY" val="GRAPHIC"/>
  <p:tag name="MH_ORDER" val="Straight Connector 20"/>
</p:tagLst>
</file>

<file path=ppt/tags/tag356.xml><?xml version="1.0" encoding="utf-8"?>
<p:tagLst xmlns:p="http://schemas.openxmlformats.org/presentationml/2006/main">
  <p:tag name="MH" val="20181008080654"/>
  <p:tag name="MH_LIBRARY" val="GRAPHIC"/>
  <p:tag name="MH_ORDER" val="任意多边形 21"/>
</p:tagLst>
</file>

<file path=ppt/tags/tag357.xml><?xml version="1.0" encoding="utf-8"?>
<p:tagLst xmlns:p="http://schemas.openxmlformats.org/presentationml/2006/main">
  <p:tag name="MH" val="20181008080654"/>
  <p:tag name="MH_LIBRARY" val="GRAPHIC"/>
  <p:tag name="MH_ORDER" val="Straight Connector 22"/>
</p:tagLst>
</file>

<file path=ppt/tags/tag358.xml><?xml version="1.0" encoding="utf-8"?>
<p:tagLst xmlns:p="http://schemas.openxmlformats.org/presentationml/2006/main">
  <p:tag name="MH" val="20181008080654"/>
  <p:tag name="MH_LIBRARY" val="GRAPHIC"/>
  <p:tag name="MH_ORDER" val="任意多边形 23"/>
</p:tagLst>
</file>

<file path=ppt/tags/tag359.xml><?xml version="1.0" encoding="utf-8"?>
<p:tagLst xmlns:p="http://schemas.openxmlformats.org/presentationml/2006/main">
  <p:tag name="MH" val="20181008080654"/>
  <p:tag name="MH_LIBRARY" val="GRAPHIC"/>
  <p:tag name="MH_ORDER" val="Straight Connector 24"/>
</p:tagLst>
</file>

<file path=ppt/tags/tag360.xml><?xml version="1.0" encoding="utf-8"?>
<p:tagLst xmlns:p="http://schemas.openxmlformats.org/presentationml/2006/main">
  <p:tag name="MH" val="20181008080654"/>
  <p:tag name="MH_LIBRARY" val="GRAPHIC"/>
  <p:tag name="MH_ORDER" val="TextBox 33"/>
</p:tagLst>
</file>

<file path=ppt/tags/tag361.xml><?xml version="1.0" encoding="utf-8"?>
<p:tagLst xmlns:p="http://schemas.openxmlformats.org/presentationml/2006/main">
  <p:tag name="MH" val="20181008080654"/>
  <p:tag name="MH_LIBRARY" val="GRAPHIC"/>
  <p:tag name="MH_ORDER" val="TextBox 34"/>
</p:tagLst>
</file>

<file path=ppt/tags/tag362.xml><?xml version="1.0" encoding="utf-8"?>
<p:tagLst xmlns:p="http://schemas.openxmlformats.org/presentationml/2006/main">
  <p:tag name="MH" val="20181008080654"/>
  <p:tag name="MH_LIBRARY" val="GRAPHIC"/>
  <p:tag name="MH_ORDER" val="TextBox 36"/>
</p:tagLst>
</file>

<file path=ppt/tags/tag363.xml><?xml version="1.0" encoding="utf-8"?>
<p:tagLst xmlns:p="http://schemas.openxmlformats.org/presentationml/2006/main">
  <p:tag name="MH" val="20181008080654"/>
  <p:tag name="MH_LIBRARY" val="GRAPHIC"/>
  <p:tag name="MH_ORDER" val="TextBox 37"/>
</p:tagLst>
</file>

<file path=ppt/tags/tag364.xml><?xml version="1.0" encoding="utf-8"?>
<p:tagLst xmlns:p="http://schemas.openxmlformats.org/presentationml/2006/main">
  <p:tag name="MH" val="20181008082825"/>
  <p:tag name="MH_LIBRARY" val="GRAPHIC"/>
  <p:tag name="MH_ORDER" val="菱形 81"/>
</p:tagLst>
</file>

<file path=ppt/tags/tag365.xml><?xml version="1.0" encoding="utf-8"?>
<p:tagLst xmlns:p="http://schemas.openxmlformats.org/presentationml/2006/main">
  <p:tag name="MH" val="20181008082825"/>
  <p:tag name="MH_LIBRARY" val="GRAPHIC"/>
  <p:tag name="MH_ORDER" val="TextBox 8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6*i*1"/>
  <p:tag name="KSO_WM_TEMPLATE_CATEGORY" val="custom"/>
  <p:tag name="KSO_WM_TEMPLATE_INDEX" val="20202857"/>
  <p:tag name="KSO_WM_UNIT_LAYERLEVEL" val="1"/>
  <p:tag name="KSO_WM_TAG_VERSION" val="1.0"/>
  <p:tag name="KSO_WM_BEAUTIFY_FLAG" val="#wm#"/>
  <p:tag name="KSO_WM_UNIT_TYPE" val="i"/>
  <p:tag name="KSO_WM_UNIT_INDEX" val="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6*i*2"/>
  <p:tag name="KSO_WM_TEMPLATE_CATEGORY" val="custom"/>
  <p:tag name="KSO_WM_TEMPLATE_INDEX" val="20202857"/>
  <p:tag name="KSO_WM_UNIT_LAYERLEVEL" val="1"/>
  <p:tag name="KSO_WM_TAG_VERSION" val="1.0"/>
  <p:tag name="KSO_WM_BEAUTIFY_FLAG" val="#wm#"/>
  <p:tag name="KSO_WM_UNIT_TYPE" val="i"/>
  <p:tag name="KSO_WM_UNIT_INDEX" val="2"/>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6*i*3"/>
  <p:tag name="KSO_WM_TEMPLATE_CATEGORY" val="custom"/>
  <p:tag name="KSO_WM_TEMPLATE_INDEX" val="20202857"/>
  <p:tag name="KSO_WM_UNIT_LAYERLEVEL" val="1"/>
  <p:tag name="KSO_WM_TAG_VERSION" val="1.0"/>
  <p:tag name="KSO_WM_BEAUTIFY_FLAG" val="#wm#"/>
  <p:tag name="KSO_WM_UNIT_TYPE" val="i"/>
  <p:tag name="KSO_WM_UNIT_INDEX" val="3"/>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6*i*4"/>
  <p:tag name="KSO_WM_TEMPLATE_CATEGORY" val="custom"/>
  <p:tag name="KSO_WM_TEMPLATE_INDEX" val="20202857"/>
  <p:tag name="KSO_WM_UNIT_LAYERLEVEL" val="1"/>
  <p:tag name="KSO_WM_TAG_VERSION" val="1.0"/>
  <p:tag name="KSO_WM_BEAUTIFY_FLAG" val="#wm#"/>
  <p:tag name="KSO_WM_UNIT_TYPE" val="i"/>
  <p:tag name="KSO_WM_UNIT_INDEX" val="4"/>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6*i*5"/>
  <p:tag name="KSO_WM_TEMPLATE_CATEGORY" val="custom"/>
  <p:tag name="KSO_WM_TEMPLATE_INDEX" val="20202857"/>
  <p:tag name="KSO_WM_UNIT_LAYERLEVEL" val="1"/>
  <p:tag name="KSO_WM_TAG_VERSION" val="1.0"/>
  <p:tag name="KSO_WM_BEAUTIFY_FLAG" val="#wm#"/>
  <p:tag name="KSO_WM_UNIT_TYPE" val="i"/>
  <p:tag name="KSO_WM_UNIT_INDEX" val="5"/>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6*i*6"/>
  <p:tag name="KSO_WM_TEMPLATE_CATEGORY" val="custom"/>
  <p:tag name="KSO_WM_TEMPLATE_INDEX" val="20202857"/>
  <p:tag name="KSO_WM_UNIT_LAYERLEVEL" val="1"/>
  <p:tag name="KSO_WM_TAG_VERSION" val="1.0"/>
  <p:tag name="KSO_WM_BEAUTIFY_FLAG" val="#wm#"/>
  <p:tag name="KSO_WM_UNIT_TYPE" val="i"/>
  <p:tag name="KSO_WM_UNIT_INDEX" val="6"/>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2*a*1"/>
  <p:tag name="KSO_WM_TEMPLATE_CATEGORY" val="custom"/>
  <p:tag name="KSO_WM_TEMPLATE_INDEX" val="20202857"/>
  <p:tag name="KSO_WM_UNIT_LAYERLEVEL" val="1"/>
  <p:tag name="KSO_WM_TAG_VERSION" val="1.0"/>
  <p:tag name="KSO_WM_BEAUTIFY_FLAG" val="#wm#"/>
  <p:tag name="KSO_WM_UNIT_ISCONTENTSTITLE" val="0"/>
  <p:tag name="KSO_WM_UNIT_PRESET_TEXT" val="单击此处添加标题"/>
  <p:tag name="KSO_WM_UNIT_NOCLEAR" val="0"/>
  <p:tag name="KSO_WM_UNIT_VALUE" val="36"/>
  <p:tag name="KSO_WM_UNIT_TYPE" val="a"/>
  <p:tag name="KSO_WM_UNIT_INDEX" val="1"/>
  <p:tag name="KSO_WM_DIAGRAM_GROUP_CODE" val="p1-1"/>
  <p:tag name="KSO_WM_UNIT_TEXT_FILL_FORE_SCHEMECOLOR_INDEX" val="13"/>
  <p:tag name="KSO_WM_UNIT_TEXT_FILL_TYPE" val="1"/>
  <p:tag name="KSO_WM_UNIT_USESOURCEFORMAT_APPLY" val="1"/>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4*i*1"/>
  <p:tag name="KSO_WM_TEMPLATE_CATEGORY" val="custom"/>
  <p:tag name="KSO_WM_TEMPLATE_INDEX" val="20202857"/>
  <p:tag name="KSO_WM_UNIT_LAYERLEVEL" val="1"/>
  <p:tag name="KSO_WM_TAG_VERSION" val="1.0"/>
  <p:tag name="KSO_WM_BEAUTIFY_FLAG" val="#wm#"/>
  <p:tag name="KSO_WM_UNIT_TYPE" val="i"/>
  <p:tag name="KSO_WM_UNIT_INDEX" val="1"/>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4*i*2"/>
  <p:tag name="KSO_WM_TEMPLATE_CATEGORY" val="custom"/>
  <p:tag name="KSO_WM_TEMPLATE_INDEX" val="20202857"/>
  <p:tag name="KSO_WM_UNIT_LAYERLEVEL" val="1"/>
  <p:tag name="KSO_WM_TAG_VERSION" val="1.0"/>
  <p:tag name="KSO_WM_BEAUTIFY_FLAG" val="#wm#"/>
  <p:tag name="KSO_WM_UNIT_TYPE" val="i"/>
  <p:tag name="KSO_WM_UNIT_INDEX" val="2"/>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4*i*3"/>
  <p:tag name="KSO_WM_TEMPLATE_CATEGORY" val="custom"/>
  <p:tag name="KSO_WM_TEMPLATE_INDEX" val="20202857"/>
  <p:tag name="KSO_WM_UNIT_LAYERLEVEL" val="1"/>
  <p:tag name="KSO_WM_TAG_VERSION" val="1.0"/>
  <p:tag name="KSO_WM_BEAUTIFY_FLAG" val="#wm#"/>
  <p:tag name="KSO_WM_UNIT_TYPE" val="i"/>
  <p:tag name="KSO_WM_UNIT_INDEX" val="3"/>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4*i*4"/>
  <p:tag name="KSO_WM_TEMPLATE_CATEGORY" val="custom"/>
  <p:tag name="KSO_WM_TEMPLATE_INDEX" val="20202857"/>
  <p:tag name="KSO_WM_UNIT_LAYERLEVEL" val="1"/>
  <p:tag name="KSO_WM_TAG_VERSION" val="1.0"/>
  <p:tag name="KSO_WM_BEAUTIFY_FLAG" val="#wm#"/>
  <p:tag name="KSO_WM_UNIT_TYPE" val="i"/>
  <p:tag name="KSO_WM_UNIT_INDEX" val="4"/>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57_14*i*5"/>
  <p:tag name="KSO_WM_TEMPLATE_CATEGORY" val="custom"/>
  <p:tag name="KSO_WM_TEMPLATE_INDEX" val="20202857"/>
  <p:tag name="KSO_WM_UNIT_LAYERLEVEL" val="1"/>
  <p:tag name="KSO_WM_TAG_VERSION" val="1.0"/>
  <p:tag name="KSO_WM_BEAUTIFY_FLAG" val="#wm#"/>
  <p:tag name="KSO_WM_UNIT_TYPE" val="i"/>
  <p:tag name="KSO_WM_UNIT_INDEX" val="5"/>
</p:tagLst>
</file>

<file path=ppt/tags/tag378.xml><?xml version="1.0" encoding="utf-8"?>
<p:tagLst xmlns:p="http://schemas.openxmlformats.org/presentationml/2006/main">
  <p:tag name="KSO_WM_SLIDE_ID" val="custom20202857_16"/>
  <p:tag name="KSO_WM_TEMPLATE_SUBCATEGORY" val="0"/>
  <p:tag name="KSO_WM_TEMPLATE_MASTER_TYPE" val="1"/>
  <p:tag name="KSO_WM_TEMPLATE_COLOR_TYPE" val="1"/>
  <p:tag name="KSO_WM_SLIDE_ITEM_CNT" val="0"/>
  <p:tag name="KSO_WM_SLIDE_INDEX" val="16"/>
  <p:tag name="KSO_WM_TAG_VERSION" val="1.0"/>
  <p:tag name="KSO_WM_BEAUTIFY_FLAG" val="#wm#"/>
  <p:tag name="KSO_WM_TEMPLATE_CATEGORY" val="custom"/>
  <p:tag name="KSO_WM_TEMPLATE_INDEX" val="20202857"/>
  <p:tag name="KSO_WM_SLIDE_TYPE" val="text"/>
  <p:tag name="KSO_WM_SLIDE_SUBTYPE" val="diag"/>
  <p:tag name="KSO_WM_SLIDE_SIZE" val="909*540"/>
  <p:tag name="KSO_WM_SLIDE_POSITION" val="50*0"/>
  <p:tag name="KSO_WM_SLIDE_LAYOUT" val="a_b"/>
  <p:tag name="KSO_WM_SLIDE_LAYOUT_CNT" val="1_1"/>
</p:tagLst>
</file>

<file path=ppt/tags/tag379.xml><?xml version="1.0" encoding="utf-8"?>
<p:tagLst xmlns:p="http://schemas.openxmlformats.org/presentationml/2006/main">
  <p:tag name="MH" val="20181008161502"/>
  <p:tag name="MH_LIBRARY" val="GRAPHIC"/>
  <p:tag name="MH_TYPE" val="SubTitle"/>
  <p:tag name="MH_ORDER" val="1"/>
</p:tagLst>
</file>

<file path=ppt/tags/tag380.xml><?xml version="1.0" encoding="utf-8"?>
<p:tagLst xmlns:p="http://schemas.openxmlformats.org/presentationml/2006/main">
  <p:tag name="MH" val="20181008161502"/>
  <p:tag name="MH_LIBRARY" val="GRAPHIC"/>
  <p:tag name="MH_TYPE" val="Other"/>
  <p:tag name="MH_ORDER" val="1"/>
</p:tagLst>
</file>

<file path=ppt/tags/tag381.xml><?xml version="1.0" encoding="utf-8"?>
<p:tagLst xmlns:p="http://schemas.openxmlformats.org/presentationml/2006/main">
  <p:tag name="MH" val="20181008161502"/>
  <p:tag name="MH_LIBRARY" val="GRAPHIC"/>
  <p:tag name="MH_TYPE" val="SubTitle"/>
  <p:tag name="MH_ORDER" val="2"/>
</p:tagLst>
</file>

<file path=ppt/tags/tag382.xml><?xml version="1.0" encoding="utf-8"?>
<p:tagLst xmlns:p="http://schemas.openxmlformats.org/presentationml/2006/main">
  <p:tag name="MH" val="20181008161502"/>
  <p:tag name="MH_LIBRARY" val="GRAPHIC"/>
  <p:tag name="MH_TYPE" val="Other"/>
  <p:tag name="MH_ORDER" val="2"/>
</p:tagLst>
</file>

<file path=ppt/tags/tag383.xml><?xml version="1.0" encoding="utf-8"?>
<p:tagLst xmlns:p="http://schemas.openxmlformats.org/presentationml/2006/main">
  <p:tag name="MH" val="20181008161502"/>
  <p:tag name="MH_LIBRARY" val="GRAPHIC"/>
  <p:tag name="MH_TYPE" val="SubTitle"/>
  <p:tag name="MH_ORDER" val="3"/>
</p:tagLst>
</file>

<file path=ppt/tags/tag384.xml><?xml version="1.0" encoding="utf-8"?>
<p:tagLst xmlns:p="http://schemas.openxmlformats.org/presentationml/2006/main">
  <p:tag name="MH" val="20181008161502"/>
  <p:tag name="MH_LIBRARY" val="GRAPHIC"/>
  <p:tag name="MH_TYPE" val="Other"/>
  <p:tag name="MH_ORDER" val="3"/>
</p:tagLst>
</file>

<file path=ppt/tags/tag385.xml><?xml version="1.0" encoding="utf-8"?>
<p:tagLst xmlns:p="http://schemas.openxmlformats.org/presentationml/2006/main">
  <p:tag name="MH" val="20181008161502"/>
  <p:tag name="MH_LIBRARY" val="GRAPHIC"/>
  <p:tag name="MH_TYPE" val="Other"/>
  <p:tag name="MH_ORDER" val="4"/>
</p:tagLst>
</file>

<file path=ppt/tags/tag386.xml><?xml version="1.0" encoding="utf-8"?>
<p:tagLst xmlns:p="http://schemas.openxmlformats.org/presentationml/2006/main">
  <p:tag name="MH" val="20181008161502"/>
  <p:tag name="MH_LIBRARY" val="GRAPHIC"/>
  <p:tag name="MH_TYPE" val="Text"/>
  <p:tag name="MH_ORDER" val="1"/>
</p:tagLst>
</file>

<file path=ppt/tags/tag387.xml><?xml version="1.0" encoding="utf-8"?>
<p:tagLst xmlns:p="http://schemas.openxmlformats.org/presentationml/2006/main">
  <p:tag name="MH" val="20181008161502"/>
  <p:tag name="MH_LIBRARY" val="GRAPHIC"/>
  <p:tag name="MH_TYPE" val="SubTitle"/>
  <p:tag name="MH_ORDER" val="2"/>
</p:tagLst>
</file>

<file path=ppt/tags/tag388.xml><?xml version="1.0" encoding="utf-8"?>
<p:tagLst xmlns:p="http://schemas.openxmlformats.org/presentationml/2006/main">
  <p:tag name="MH" val="20181008161502"/>
  <p:tag name="MH_LIBRARY" val="GRAPHIC"/>
  <p:tag name="MH_TYPE" val="Text"/>
  <p:tag name="MH_ORDER" val="1"/>
</p:tagLst>
</file>

<file path=ppt/tags/tag389.xml><?xml version="1.0" encoding="utf-8"?>
<p:tagLst xmlns:p="http://schemas.openxmlformats.org/presentationml/2006/main">
  <p:tag name="MH" val="20181008161502"/>
  <p:tag name="MH_LIBRARY" val="GRAPHIC"/>
  <p:tag name="MH_TYPE" val="Text"/>
  <p:tag name="MH_ORDER" val="1"/>
</p:tagLst>
</file>

<file path=ppt/tags/tag390.xml><?xml version="1.0" encoding="utf-8"?>
<p:tagLst xmlns:p="http://schemas.openxmlformats.org/presentationml/2006/main">
  <p:tag name="MH" val="20181008161502"/>
  <p:tag name="MH_LIBRARY" val="GRAPHIC"/>
  <p:tag name="MH_TYPE" val="Text"/>
  <p:tag name="MH_ORDER" val="1"/>
</p:tagLst>
</file>

<file path=ppt/tags/tag391.xml><?xml version="1.0" encoding="utf-8"?>
<p:tagLst xmlns:p="http://schemas.openxmlformats.org/presentationml/2006/main">
  <p:tag name="MH" val="20181008161502"/>
  <p:tag name="MH_LIBRARY" val="GRAPHIC"/>
  <p:tag name="MH_TYPE" val="SubTitle"/>
  <p:tag name="MH_ORDER" val="1"/>
</p:tagLst>
</file>

<file path=ppt/tags/tag392.xml><?xml version="1.0" encoding="utf-8"?>
<p:tagLst xmlns:p="http://schemas.openxmlformats.org/presentationml/2006/main">
  <p:tag name="MH" val="20181008161502"/>
  <p:tag name="MH_LIBRARY" val="GRAPHIC"/>
  <p:tag name="MH_TYPE" val="Other"/>
  <p:tag name="MH_ORDER" val="1"/>
</p:tagLst>
</file>

<file path=ppt/tags/tag393.xml><?xml version="1.0" encoding="utf-8"?>
<p:tagLst xmlns:p="http://schemas.openxmlformats.org/presentationml/2006/main">
  <p:tag name="MH" val="20181008161502"/>
  <p:tag name="MH_LIBRARY" val="GRAPHIC"/>
  <p:tag name="MH_TYPE" val="SubTitle"/>
  <p:tag name="MH_ORDER" val="2"/>
</p:tagLst>
</file>

<file path=ppt/tags/tag394.xml><?xml version="1.0" encoding="utf-8"?>
<p:tagLst xmlns:p="http://schemas.openxmlformats.org/presentationml/2006/main">
  <p:tag name="MH" val="20181008161502"/>
  <p:tag name="MH_LIBRARY" val="GRAPHIC"/>
  <p:tag name="MH_TYPE" val="Other"/>
  <p:tag name="MH_ORDER" val="2"/>
</p:tagLst>
</file>

<file path=ppt/tags/tag395.xml><?xml version="1.0" encoding="utf-8"?>
<p:tagLst xmlns:p="http://schemas.openxmlformats.org/presentationml/2006/main">
  <p:tag name="MH" val="20181008161502"/>
  <p:tag name="MH_LIBRARY" val="GRAPHIC"/>
  <p:tag name="MH_TYPE" val="SubTitle"/>
  <p:tag name="MH_ORDER" val="3"/>
</p:tagLst>
</file>

<file path=ppt/tags/tag396.xml><?xml version="1.0" encoding="utf-8"?>
<p:tagLst xmlns:p="http://schemas.openxmlformats.org/presentationml/2006/main">
  <p:tag name="MH" val="20181008161502"/>
  <p:tag name="MH_LIBRARY" val="GRAPHIC"/>
  <p:tag name="MH_TYPE" val="Other"/>
  <p:tag name="MH_ORDER" val="3"/>
</p:tagLst>
</file>

<file path=ppt/tags/tag397.xml><?xml version="1.0" encoding="utf-8"?>
<p:tagLst xmlns:p="http://schemas.openxmlformats.org/presentationml/2006/main">
  <p:tag name="MH" val="20181008161502"/>
  <p:tag name="MH_LIBRARY" val="GRAPHIC"/>
  <p:tag name="MH_TYPE" val="Other"/>
  <p:tag name="MH_ORDER" val="4"/>
</p:tagLst>
</file>

<file path=ppt/tags/tag398.xml><?xml version="1.0" encoding="utf-8"?>
<p:tagLst xmlns:p="http://schemas.openxmlformats.org/presentationml/2006/main">
  <p:tag name="MH" val="20181008161502"/>
  <p:tag name="MH_LIBRARY" val="GRAPHIC"/>
  <p:tag name="MH_TYPE" val="Text"/>
  <p:tag name="MH_ORDER" val="1"/>
</p:tagLst>
</file>

<file path=ppt/tags/tag399.xml><?xml version="1.0" encoding="utf-8"?>
<p:tagLst xmlns:p="http://schemas.openxmlformats.org/presentationml/2006/main">
  <p:tag name="MH" val="20181008161502"/>
  <p:tag name="MH_LIBRARY" val="GRAPHIC"/>
  <p:tag name="MH_TYPE" val="SubTitle"/>
  <p:tag name="MH_ORDER" val="2"/>
</p:tagLst>
</file>

<file path=ppt/tags/tag400.xml><?xml version="1.0" encoding="utf-8"?>
<p:tagLst xmlns:p="http://schemas.openxmlformats.org/presentationml/2006/main">
  <p:tag name="MH" val="20181008161502"/>
  <p:tag name="MH_LIBRARY" val="GRAPHIC"/>
  <p:tag name="MH_TYPE" val="Text"/>
  <p:tag name="MH_ORDER" val="1"/>
</p:tagLst>
</file>

<file path=ppt/tags/tag401.xml><?xml version="1.0" encoding="utf-8"?>
<p:tagLst xmlns:p="http://schemas.openxmlformats.org/presentationml/2006/main">
  <p:tag name="MH" val="20181008161502"/>
  <p:tag name="MH_LIBRARY" val="GRAPHIC"/>
  <p:tag name="MH_TYPE" val="Text"/>
  <p:tag name="MH_ORDER" val="1"/>
</p:tagLst>
</file>

<file path=ppt/tags/tag402.xml><?xml version="1.0" encoding="utf-8"?>
<p:tagLst xmlns:p="http://schemas.openxmlformats.org/presentationml/2006/main">
  <p:tag name="MH" val="20181008161502"/>
  <p:tag name="MH_LIBRARY" val="GRAPHIC"/>
  <p:tag name="MH_TYPE" val="Text"/>
  <p:tag name="MH_ORDER" val="1"/>
</p:tagLst>
</file>

<file path=ppt/tags/tag403.xml><?xml version="1.0" encoding="utf-8"?>
<p:tagLst xmlns:p="http://schemas.openxmlformats.org/presentationml/2006/main">
  <p:tag name="KSO_WM_UNIT_TABLE_BEAUTIFY" val="smartTable{5676d0c1-d39d-4bd9-b967-911a1cc397db}"/>
</p:tagLst>
</file>

<file path=ppt/tags/tag404.xml><?xml version="1.0" encoding="utf-8"?>
<p:tagLst xmlns:p="http://schemas.openxmlformats.org/presentationml/2006/main">
  <p:tag name="KSO_WM_UNIT_TABLE_BEAUTIFY" val="smartTable{5676d0c1-d39d-4bd9-b967-911a1cc397db}"/>
</p:tagLst>
</file>

<file path=ppt/tags/tag405.xml><?xml version="1.0" encoding="utf-8"?>
<p:tagLst xmlns:p="http://schemas.openxmlformats.org/presentationml/2006/main">
  <p:tag name="KSO_WM_UNIT_TABLE_BEAUTIFY" val="smartTable{5676d0c1-d39d-4bd9-b967-911a1cc397db}"/>
</p:tagLst>
</file>

<file path=ppt/tags/tag406.xml><?xml version="1.0" encoding="utf-8"?>
<p:tagLst xmlns:p="http://schemas.openxmlformats.org/presentationml/2006/main">
  <p:tag name="KSO_WM_UNIT_TABLE_BEAUTIFY" val="smartTable{3c6eee5d-599d-4359-8a6c-5b4c9f98b712}"/>
</p:tagLst>
</file>

<file path=ppt/tags/tag407.xml><?xml version="1.0" encoding="utf-8"?>
<p:tagLst xmlns:p="http://schemas.openxmlformats.org/presentationml/2006/main">
  <p:tag name="KSO_WM_SLIDE_ID" val="custom20202857_21"/>
  <p:tag name="KSO_WM_TEMPLATE_SUBCATEGORY" val="0"/>
  <p:tag name="KSO_WM_TEMPLATE_MASTER_TYPE" val="1"/>
  <p:tag name="KSO_WM_TEMPLATE_COLOR_TYPE" val="1"/>
  <p:tag name="KSO_WM_SLIDE_ITEM_CNT" val="0"/>
  <p:tag name="KSO_WM_SLIDE_INDEX" val="21"/>
  <p:tag name="KSO_WM_TAG_VERSION" val="1.0"/>
  <p:tag name="KSO_WM_BEAUTIFY_FLAG" val="#wm#"/>
  <p:tag name="KSO_WM_TEMPLATE_CATEGORY" val="custom"/>
  <p:tag name="KSO_WM_TEMPLATE_INDEX" val="20202857"/>
  <p:tag name="KSO_WM_SLIDE_TYPE" val="endPage"/>
  <p:tag name="KSO_WM_SLIDE_SUBTYPE" val="picTxt"/>
  <p:tag name="KSO_WM_SLIDE_LAYOUT" val="a_b"/>
  <p:tag name="KSO_WM_SLIDE_LAYOUT_CNT" val="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F6F6F6"/>
      </a:dk2>
      <a:lt2>
        <a:srgbClr val="FFFFFF"/>
      </a:lt2>
      <a:accent1>
        <a:srgbClr val="FFC300"/>
      </a:accent1>
      <a:accent2>
        <a:srgbClr val="DBAA35"/>
      </a:accent2>
      <a:accent3>
        <a:srgbClr val="B7934A"/>
      </a:accent3>
      <a:accent4>
        <a:srgbClr val="937C58"/>
      </a:accent4>
      <a:accent5>
        <a:srgbClr val="6C6663"/>
      </a:accent5>
      <a:accent6>
        <a:srgbClr val="3E516C"/>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20202857">
      <a:dk1>
        <a:sysClr val="windowText" lastClr="000000"/>
      </a:dk1>
      <a:lt1>
        <a:sysClr val="window" lastClr="FFFFFF"/>
      </a:lt1>
      <a:dk2>
        <a:srgbClr val="F6F6F6"/>
      </a:dk2>
      <a:lt2>
        <a:srgbClr val="FFFFFF"/>
      </a:lt2>
      <a:accent1>
        <a:srgbClr val="FFC300"/>
      </a:accent1>
      <a:accent2>
        <a:srgbClr val="DBAA35"/>
      </a:accent2>
      <a:accent3>
        <a:srgbClr val="B7934A"/>
      </a:accent3>
      <a:accent4>
        <a:srgbClr val="937C58"/>
      </a:accent4>
      <a:accent5>
        <a:srgbClr val="6C6663"/>
      </a:accent5>
      <a:accent6>
        <a:srgbClr val="3E516C"/>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3762</Words>
  <Application>WPS 演示</Application>
  <PresentationFormat>自定义</PresentationFormat>
  <Paragraphs>588</Paragraphs>
  <Slides>27</Slides>
  <Notes>3</Notes>
  <HiddenSlides>0</HiddenSlides>
  <MMClips>0</MMClips>
  <ScaleCrop>false</ScaleCrop>
  <HeadingPairs>
    <vt:vector size="8" baseType="variant">
      <vt:variant>
        <vt:lpstr>已用的字体</vt:lpstr>
      </vt:variant>
      <vt:variant>
        <vt:i4>21</vt:i4>
      </vt:variant>
      <vt:variant>
        <vt:lpstr>主题</vt:lpstr>
      </vt:variant>
      <vt:variant>
        <vt:i4>3</vt:i4>
      </vt:variant>
      <vt:variant>
        <vt:lpstr>嵌入 OLE 服务器</vt:lpstr>
      </vt:variant>
      <vt:variant>
        <vt:i4>1</vt:i4>
      </vt:variant>
      <vt:variant>
        <vt:lpstr>幻灯片标题</vt:lpstr>
      </vt:variant>
      <vt:variant>
        <vt:i4>27</vt:i4>
      </vt:variant>
    </vt:vector>
  </HeadingPairs>
  <TitlesOfParts>
    <vt:vector size="52" baseType="lpstr">
      <vt:lpstr>Arial</vt:lpstr>
      <vt:lpstr>宋体</vt:lpstr>
      <vt:lpstr>Wingdings</vt:lpstr>
      <vt:lpstr>微软雅黑</vt:lpstr>
      <vt:lpstr>汉仪旗黑-85S</vt:lpstr>
      <vt:lpstr>Noto Sans S Chinese Black</vt:lpstr>
      <vt:lpstr>Noto Serif CJK SC Black</vt:lpstr>
      <vt:lpstr>华文中宋</vt:lpstr>
      <vt:lpstr>等线</vt:lpstr>
      <vt:lpstr>Noto Sans S Chinese Black</vt:lpstr>
      <vt:lpstr>黑体</vt:lpstr>
      <vt:lpstr>Cambria</vt:lpstr>
      <vt:lpstr>Source Sans Pro</vt:lpstr>
      <vt:lpstr>Arial Unicode MS</vt:lpstr>
      <vt:lpstr>Segoe UI</vt:lpstr>
      <vt:lpstr>Calibri</vt:lpstr>
      <vt:lpstr>Noto Sans S Chinese Regular</vt:lpstr>
      <vt:lpstr>Segoe Print</vt:lpstr>
      <vt:lpstr>Verdana</vt:lpstr>
      <vt:lpstr>Exo Medium</vt:lpstr>
      <vt:lpstr>Exo Light</vt:lpstr>
      <vt:lpstr>Office 主题​​</vt:lpstr>
      <vt:lpstr>1_Office 主题​​</vt:lpstr>
      <vt:lpstr>2_Office 主题​​</vt:lpstr>
      <vt:lpstr>Equation.3</vt:lpstr>
      <vt:lpstr>格蒂招商手册</vt:lpstr>
      <vt:lpstr>PowerPoint 演示文稿</vt:lpstr>
      <vt:lpstr> 一、企业介绍  Companies to introduce   </vt:lpstr>
      <vt:lpstr>PowerPoint 演示文稿</vt:lpstr>
      <vt:lpstr>二、市场分析 Market analysis</vt:lpstr>
      <vt:lpstr>PowerPoint 演示文稿</vt:lpstr>
      <vt:lpstr>PowerPoint 演示文稿</vt:lpstr>
      <vt:lpstr>PowerPoint 演示文稿</vt:lpstr>
      <vt:lpstr>PowerPoint 演示文稿</vt:lpstr>
      <vt:lpstr>三、主要产品  Main products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格蒂智能</cp:lastModifiedBy>
  <cp:revision>437</cp:revision>
  <dcterms:created xsi:type="dcterms:W3CDTF">2018-10-07T23:33:00Z</dcterms:created>
  <dcterms:modified xsi:type="dcterms:W3CDTF">2019-12-12T05:42:31Z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2052-11.1.0.9209</vt:lpwstr>
  </property>
</Properties>
</file>